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8" r:id="rId2"/>
  </p:sldMasterIdLst>
  <p:notesMasterIdLst>
    <p:notesMasterId r:id="rId70"/>
  </p:notesMasterIdLst>
  <p:handoutMasterIdLst>
    <p:handoutMasterId r:id="rId71"/>
  </p:handoutMasterIdLst>
  <p:sldIdLst>
    <p:sldId id="3554" r:id="rId3"/>
    <p:sldId id="2838" r:id="rId4"/>
    <p:sldId id="3346" r:id="rId5"/>
    <p:sldId id="3737" r:id="rId6"/>
    <p:sldId id="591" r:id="rId7"/>
    <p:sldId id="455" r:id="rId8"/>
    <p:sldId id="3098" r:id="rId9"/>
    <p:sldId id="470" r:id="rId10"/>
    <p:sldId id="392" r:id="rId11"/>
    <p:sldId id="3119" r:id="rId12"/>
    <p:sldId id="3752" r:id="rId13"/>
    <p:sldId id="3753" r:id="rId14"/>
    <p:sldId id="3760" r:id="rId15"/>
    <p:sldId id="613" r:id="rId16"/>
    <p:sldId id="3733" r:id="rId17"/>
    <p:sldId id="3726" r:id="rId18"/>
    <p:sldId id="457" r:id="rId19"/>
    <p:sldId id="614" r:id="rId20"/>
    <p:sldId id="615" r:id="rId21"/>
    <p:sldId id="393" r:id="rId22"/>
    <p:sldId id="3758" r:id="rId23"/>
    <p:sldId id="256" r:id="rId24"/>
    <p:sldId id="3756" r:id="rId25"/>
    <p:sldId id="3727" r:id="rId26"/>
    <p:sldId id="3763" r:id="rId27"/>
    <p:sldId id="3770" r:id="rId28"/>
    <p:sldId id="3776" r:id="rId29"/>
    <p:sldId id="617" r:id="rId30"/>
    <p:sldId id="3773" r:id="rId31"/>
    <p:sldId id="3777" r:id="rId32"/>
    <p:sldId id="3771" r:id="rId33"/>
    <p:sldId id="620" r:id="rId34"/>
    <p:sldId id="413" r:id="rId35"/>
    <p:sldId id="3779" r:id="rId36"/>
    <p:sldId id="3785" r:id="rId37"/>
    <p:sldId id="618" r:id="rId38"/>
    <p:sldId id="3786" r:id="rId39"/>
    <p:sldId id="3783" r:id="rId40"/>
    <p:sldId id="3796" r:id="rId41"/>
    <p:sldId id="3789" r:id="rId42"/>
    <p:sldId id="3790" r:id="rId43"/>
    <p:sldId id="3792" r:id="rId44"/>
    <p:sldId id="3762" r:id="rId45"/>
    <p:sldId id="3728" r:id="rId46"/>
    <p:sldId id="3797" r:id="rId47"/>
    <p:sldId id="3798" r:id="rId48"/>
    <p:sldId id="3750" r:id="rId49"/>
    <p:sldId id="3764" r:id="rId50"/>
    <p:sldId id="3765" r:id="rId51"/>
    <p:sldId id="451" r:id="rId52"/>
    <p:sldId id="3799" r:id="rId53"/>
    <p:sldId id="3775" r:id="rId54"/>
    <p:sldId id="3622" r:id="rId55"/>
    <p:sldId id="460" r:id="rId56"/>
    <p:sldId id="3768" r:id="rId57"/>
    <p:sldId id="3751" r:id="rId58"/>
    <p:sldId id="3800" r:id="rId59"/>
    <p:sldId id="627" r:id="rId60"/>
    <p:sldId id="610" r:id="rId61"/>
    <p:sldId id="3623" r:id="rId62"/>
    <p:sldId id="456" r:id="rId63"/>
    <p:sldId id="465" r:id="rId64"/>
    <p:sldId id="471" r:id="rId65"/>
    <p:sldId id="472" r:id="rId66"/>
    <p:sldId id="3780" r:id="rId67"/>
    <p:sldId id="3781" r:id="rId68"/>
    <p:sldId id="3386" r:id="rId69"/>
  </p:sldIdLst>
  <p:sldSz cx="18288000" cy="10287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5784" userDrawn="1">
          <p15:clr>
            <a:srgbClr val="A4A3A4"/>
          </p15:clr>
        </p15:guide>
        <p15:guide id="2" orient="horz" pos="32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FF00FF"/>
    <a:srgbClr val="008000"/>
    <a:srgbClr val="00CC00"/>
    <a:srgbClr val="E60000"/>
    <a:srgbClr val="52595E"/>
    <a:srgbClr val="BCD7B9"/>
    <a:srgbClr val="71CDE8"/>
    <a:srgbClr val="5463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59" autoAdjust="0"/>
    <p:restoredTop sz="86509" autoAdjust="0"/>
  </p:normalViewPr>
  <p:slideViewPr>
    <p:cSldViewPr snapToGrid="0">
      <p:cViewPr varScale="1">
        <p:scale>
          <a:sx n="59" d="100"/>
          <a:sy n="59" d="100"/>
        </p:scale>
        <p:origin x="108" y="1086"/>
      </p:cViewPr>
      <p:guideLst>
        <p:guide pos="5784"/>
        <p:guide orient="horz" pos="32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0" d="100"/>
          <a:sy n="80" d="100"/>
        </p:scale>
        <p:origin x="3804"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heme" Target="theme/theme1.xml"/><Relationship Id="rId79" Type="http://schemas.openxmlformats.org/officeDocument/2006/relationships/customXml" Target="../customXml/item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customXml" Target="../customXml/item2.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viewProps" Target="viewProps.xml"/><Relationship Id="rId78" Type="http://schemas.openxmlformats.org/officeDocument/2006/relationships/customXml" Target="../customXml/item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customXml" Target="../customXml/item1.xml"/><Relationship Id="rId7" Type="http://schemas.openxmlformats.org/officeDocument/2006/relationships/slide" Target="slides/slide5.xml"/><Relationship Id="rId71" Type="http://schemas.openxmlformats.org/officeDocument/2006/relationships/handoutMaster" Target="handoutMasters/handoutMaster1.xml"/><Relationship Id="rId2" Type="http://schemas.openxmlformats.org/officeDocument/2006/relationships/slideMaster" Target="slideMasters/slideMaster2.xml"/><Relationship Id="rId29" Type="http://schemas.openxmlformats.org/officeDocument/2006/relationships/slide" Target="slides/slide2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16223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79463" y="1201738"/>
            <a:ext cx="5756275" cy="3238500"/>
          </a:xfrm>
          <a:prstGeom prst="rect">
            <a:avLst/>
          </a:prstGeom>
          <a:noFill/>
          <a:ln w="12700">
            <a:solidFill>
              <a:prstClr val="black"/>
            </a:solidFill>
          </a:ln>
        </p:spPr>
        <p:txBody>
          <a:bodyPr vert="horz" lIns="96653" tIns="48327" rIns="96653" bIns="48327" rtlCol="0" anchor="ctr"/>
          <a:lstStyle/>
          <a:p>
            <a:endParaRPr lang="en-CA"/>
          </a:p>
        </p:txBody>
      </p:sp>
      <p:sp>
        <p:nvSpPr>
          <p:cNvPr id="5" name="Notes Placeholder 4"/>
          <p:cNvSpPr>
            <a:spLocks noGrp="1"/>
          </p:cNvSpPr>
          <p:nvPr>
            <p:ph type="body" sz="quarter" idx="3"/>
          </p:nvPr>
        </p:nvSpPr>
        <p:spPr>
          <a:xfrm>
            <a:off x="731520" y="4620578"/>
            <a:ext cx="5852160" cy="3780473"/>
          </a:xfrm>
          <a:prstGeom prst="rect">
            <a:avLst/>
          </a:prstGeom>
        </p:spPr>
        <p:txBody>
          <a:bodyPr vert="horz" lIns="96653" tIns="48327" rIns="96653" bIns="48327"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283415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1137AC-688B-4B22-BAD0-7391B521D65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098855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41923" rtl="0" eaLnBrk="1" fontAlgn="auto" latinLnBrk="0" hangingPunct="1">
              <a:lnSpc>
                <a:spcPct val="100000"/>
              </a:lnSpc>
              <a:spcBef>
                <a:spcPts val="0"/>
              </a:spcBef>
              <a:spcAft>
                <a:spcPts val="0"/>
              </a:spcAft>
              <a:buClrTx/>
              <a:buSzTx/>
              <a:buFontTx/>
              <a:buNone/>
              <a:tabLst/>
              <a:defRPr/>
            </a:pPr>
            <a:endParaRPr lang="en-US" sz="1200" dirty="0">
              <a:effectLst/>
              <a:latin typeface="+mn-lt"/>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02D50F1-1113-4E17-A714-856D723EC30B}" type="slidenum">
              <a:rPr lang="en-CA" smtClean="0"/>
              <a:t>10</a:t>
            </a:fld>
            <a:endParaRPr lang="en-CA"/>
          </a:p>
        </p:txBody>
      </p:sp>
    </p:spTree>
    <p:extLst>
      <p:ext uri="{BB962C8B-B14F-4D97-AF65-F5344CB8AC3E}">
        <p14:creationId xmlns:p14="http://schemas.microsoft.com/office/powerpoint/2010/main" val="2853261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17BB1-425A-E35E-B68E-CC23A66AC2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B48F31-30B7-840F-4DDE-0521286FDA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4FA392-18D9-98FD-FE9D-062E1099952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936B4594-5236-3620-588D-6145E55114D6}"/>
              </a:ext>
            </a:extLst>
          </p:cNvPr>
          <p:cNvSpPr>
            <a:spLocks noGrp="1"/>
          </p:cNvSpPr>
          <p:nvPr>
            <p:ph type="sldNum" sz="quarter" idx="10"/>
          </p:nvPr>
        </p:nvSpPr>
        <p:spPr/>
        <p:txBody>
          <a:bodyPr/>
          <a:lstStyle/>
          <a:p>
            <a:fld id="{1DBB21E7-92AB-4B5A-B488-8C7EDEC81290}" type="slidenum">
              <a:rPr lang="en-US" smtClean="0"/>
              <a:t>11</a:t>
            </a:fld>
            <a:endParaRPr lang="en-US"/>
          </a:p>
        </p:txBody>
      </p:sp>
    </p:spTree>
    <p:extLst>
      <p:ext uri="{BB962C8B-B14F-4D97-AF65-F5344CB8AC3E}">
        <p14:creationId xmlns:p14="http://schemas.microsoft.com/office/powerpoint/2010/main" val="1177087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17BB1-425A-E35E-B68E-CC23A66AC2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B48F31-30B7-840F-4DDE-0521286FDA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4FA392-18D9-98FD-FE9D-062E1099952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936B4594-5236-3620-588D-6145E55114D6}"/>
              </a:ext>
            </a:extLst>
          </p:cNvPr>
          <p:cNvSpPr>
            <a:spLocks noGrp="1"/>
          </p:cNvSpPr>
          <p:nvPr>
            <p:ph type="sldNum" sz="quarter" idx="10"/>
          </p:nvPr>
        </p:nvSpPr>
        <p:spPr/>
        <p:txBody>
          <a:bodyPr/>
          <a:lstStyle/>
          <a:p>
            <a:fld id="{1DBB21E7-92AB-4B5A-B488-8C7EDEC81290}" type="slidenum">
              <a:rPr lang="en-US" smtClean="0"/>
              <a:t>12</a:t>
            </a:fld>
            <a:endParaRPr lang="en-US"/>
          </a:p>
        </p:txBody>
      </p:sp>
    </p:spTree>
    <p:extLst>
      <p:ext uri="{BB962C8B-B14F-4D97-AF65-F5344CB8AC3E}">
        <p14:creationId xmlns:p14="http://schemas.microsoft.com/office/powerpoint/2010/main" val="1885076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2177D0-26BD-F81A-3757-9875CE48A8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E452AF-573D-6F53-02D9-6261DF8C9A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68DB09-6510-DC7F-D41A-C39CB1FC4A74}"/>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26DE72B8-530E-51F0-D5D1-56C0454BEDE0}"/>
              </a:ext>
            </a:extLst>
          </p:cNvPr>
          <p:cNvSpPr>
            <a:spLocks noGrp="1"/>
          </p:cNvSpPr>
          <p:nvPr>
            <p:ph type="sldNum" sz="quarter" idx="5"/>
          </p:nvPr>
        </p:nvSpPr>
        <p:spPr/>
        <p:txBody>
          <a:bodyPr/>
          <a:lstStyle/>
          <a:p>
            <a:fld id="{902D50F1-1113-4E17-A714-856D723EC30B}" type="slidenum">
              <a:rPr lang="en-CA" smtClean="0"/>
              <a:t>13</a:t>
            </a:fld>
            <a:endParaRPr lang="en-CA"/>
          </a:p>
        </p:txBody>
      </p:sp>
    </p:spTree>
    <p:extLst>
      <p:ext uri="{BB962C8B-B14F-4D97-AF65-F5344CB8AC3E}">
        <p14:creationId xmlns:p14="http://schemas.microsoft.com/office/powerpoint/2010/main" val="3415852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02D50F1-1113-4E17-A714-856D723EC30B}" type="slidenum">
              <a:rPr lang="en-CA" smtClean="0"/>
              <a:t>14</a:t>
            </a:fld>
            <a:endParaRPr lang="en-CA"/>
          </a:p>
        </p:txBody>
      </p:sp>
    </p:spTree>
    <p:extLst>
      <p:ext uri="{BB962C8B-B14F-4D97-AF65-F5344CB8AC3E}">
        <p14:creationId xmlns:p14="http://schemas.microsoft.com/office/powerpoint/2010/main" val="384194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BB21E7-92AB-4B5A-B488-8C7EDEC81290}" type="slidenum">
              <a:rPr lang="en-US" smtClean="0"/>
              <a:t>15</a:t>
            </a:fld>
            <a:endParaRPr lang="en-US"/>
          </a:p>
        </p:txBody>
      </p:sp>
    </p:spTree>
    <p:extLst>
      <p:ext uri="{BB962C8B-B14F-4D97-AF65-F5344CB8AC3E}">
        <p14:creationId xmlns:p14="http://schemas.microsoft.com/office/powerpoint/2010/main" val="2729249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03643">
              <a:defRPr/>
            </a:pPr>
            <a:endParaRPr lang="en-CA" dirty="0"/>
          </a:p>
        </p:txBody>
      </p:sp>
      <p:sp>
        <p:nvSpPr>
          <p:cNvPr id="4" name="Slide Number Placeholder 3"/>
          <p:cNvSpPr>
            <a:spLocks noGrp="1"/>
          </p:cNvSpPr>
          <p:nvPr>
            <p:ph type="sldNum" sz="quarter" idx="5"/>
          </p:nvPr>
        </p:nvSpPr>
        <p:spPr/>
        <p:txBody>
          <a:bodyPr/>
          <a:lstStyle/>
          <a:p>
            <a:fld id="{902D50F1-1113-4E17-A714-856D723EC30B}" type="slidenum">
              <a:rPr lang="en-CA" smtClean="0"/>
              <a:t>16</a:t>
            </a:fld>
            <a:endParaRPr lang="en-CA"/>
          </a:p>
        </p:txBody>
      </p:sp>
    </p:spTree>
    <p:extLst>
      <p:ext uri="{BB962C8B-B14F-4D97-AF65-F5344CB8AC3E}">
        <p14:creationId xmlns:p14="http://schemas.microsoft.com/office/powerpoint/2010/main" val="2231117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BB21E7-92AB-4B5A-B488-8C7EDEC81290}" type="slidenum">
              <a:rPr lang="en-US" smtClean="0"/>
              <a:t>17</a:t>
            </a:fld>
            <a:endParaRPr lang="en-US"/>
          </a:p>
        </p:txBody>
      </p:sp>
    </p:spTree>
    <p:extLst>
      <p:ext uri="{BB962C8B-B14F-4D97-AF65-F5344CB8AC3E}">
        <p14:creationId xmlns:p14="http://schemas.microsoft.com/office/powerpoint/2010/main" val="982517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7900">
                <a:solidFill>
                  <a:schemeClr val="tx1"/>
                </a:solidFill>
                <a:latin typeface="Tahoma" pitchFamily="34" charset="0"/>
              </a:defRPr>
            </a:lvl1pPr>
            <a:lvl2pPr marL="2440659" indent="-938715">
              <a:defRPr sz="7900">
                <a:solidFill>
                  <a:schemeClr val="tx1"/>
                </a:solidFill>
                <a:latin typeface="Tahoma" pitchFamily="34" charset="0"/>
              </a:defRPr>
            </a:lvl2pPr>
            <a:lvl3pPr marL="3754860" indent="-750972">
              <a:defRPr sz="7900">
                <a:solidFill>
                  <a:schemeClr val="tx1"/>
                </a:solidFill>
                <a:latin typeface="Tahoma" pitchFamily="34" charset="0"/>
              </a:defRPr>
            </a:lvl3pPr>
            <a:lvl4pPr marL="5256804" indent="-750972">
              <a:defRPr sz="7900">
                <a:solidFill>
                  <a:schemeClr val="tx1"/>
                </a:solidFill>
                <a:latin typeface="Tahoma" pitchFamily="34" charset="0"/>
              </a:defRPr>
            </a:lvl4pPr>
            <a:lvl5pPr marL="6758748" indent="-750972">
              <a:defRPr sz="7900">
                <a:solidFill>
                  <a:schemeClr val="tx1"/>
                </a:solidFill>
                <a:latin typeface="Tahoma" pitchFamily="34" charset="0"/>
              </a:defRPr>
            </a:lvl5pPr>
            <a:lvl6pPr marL="8260692" indent="-750972" eaLnBrk="0" fontAlgn="base" hangingPunct="0">
              <a:spcBef>
                <a:spcPct val="0"/>
              </a:spcBef>
              <a:spcAft>
                <a:spcPct val="0"/>
              </a:spcAft>
              <a:defRPr sz="7900">
                <a:solidFill>
                  <a:schemeClr val="tx1"/>
                </a:solidFill>
                <a:latin typeface="Tahoma" pitchFamily="34" charset="0"/>
              </a:defRPr>
            </a:lvl6pPr>
            <a:lvl7pPr marL="9762636" indent="-750972" eaLnBrk="0" fontAlgn="base" hangingPunct="0">
              <a:spcBef>
                <a:spcPct val="0"/>
              </a:spcBef>
              <a:spcAft>
                <a:spcPct val="0"/>
              </a:spcAft>
              <a:defRPr sz="7900">
                <a:solidFill>
                  <a:schemeClr val="tx1"/>
                </a:solidFill>
                <a:latin typeface="Tahoma" pitchFamily="34" charset="0"/>
              </a:defRPr>
            </a:lvl7pPr>
            <a:lvl8pPr marL="11264580" indent="-750972" eaLnBrk="0" fontAlgn="base" hangingPunct="0">
              <a:spcBef>
                <a:spcPct val="0"/>
              </a:spcBef>
              <a:spcAft>
                <a:spcPct val="0"/>
              </a:spcAft>
              <a:defRPr sz="7900">
                <a:solidFill>
                  <a:schemeClr val="tx1"/>
                </a:solidFill>
                <a:latin typeface="Tahoma" pitchFamily="34" charset="0"/>
              </a:defRPr>
            </a:lvl8pPr>
            <a:lvl9pPr marL="12766524" indent="-750972" eaLnBrk="0" fontAlgn="base" hangingPunct="0">
              <a:spcBef>
                <a:spcPct val="0"/>
              </a:spcBef>
              <a:spcAft>
                <a:spcPct val="0"/>
              </a:spcAft>
              <a:defRPr sz="7900">
                <a:solidFill>
                  <a:schemeClr val="tx1"/>
                </a:solidFill>
                <a:latin typeface="Tahoma" pitchFamily="34" charset="0"/>
              </a:defRPr>
            </a:lvl9pPr>
          </a:lstStyle>
          <a:p>
            <a:fld id="{4FFBCED1-9DB1-41F1-81B4-B9F0672BCE3B}" type="slidenum">
              <a:rPr lang="en-US" sz="4200"/>
              <a:pPr/>
              <a:t>18</a:t>
            </a:fld>
            <a:endParaRPr lang="en-US" sz="4200"/>
          </a:p>
        </p:txBody>
      </p:sp>
      <p:sp>
        <p:nvSpPr>
          <p:cNvPr id="88067" name="Rectangle 2"/>
          <p:cNvSpPr>
            <a:spLocks noGrp="1" noRot="1" noChangeAspect="1" noChangeArrowheads="1" noTextEdit="1"/>
          </p:cNvSpPr>
          <p:nvPr>
            <p:ph type="sldImg"/>
          </p:nvPr>
        </p:nvSpPr>
        <p:spPr>
          <a:xfrm>
            <a:off x="17463" y="2501900"/>
            <a:ext cx="22210712" cy="12493625"/>
          </a:xfrm>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40726582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7900">
                <a:solidFill>
                  <a:schemeClr val="tx1"/>
                </a:solidFill>
                <a:latin typeface="Tahoma" pitchFamily="34" charset="0"/>
              </a:defRPr>
            </a:lvl1pPr>
            <a:lvl2pPr marL="2440659" indent="-938715">
              <a:defRPr sz="7900">
                <a:solidFill>
                  <a:schemeClr val="tx1"/>
                </a:solidFill>
                <a:latin typeface="Tahoma" pitchFamily="34" charset="0"/>
              </a:defRPr>
            </a:lvl2pPr>
            <a:lvl3pPr marL="3754860" indent="-750972">
              <a:defRPr sz="7900">
                <a:solidFill>
                  <a:schemeClr val="tx1"/>
                </a:solidFill>
                <a:latin typeface="Tahoma" pitchFamily="34" charset="0"/>
              </a:defRPr>
            </a:lvl3pPr>
            <a:lvl4pPr marL="5256804" indent="-750972">
              <a:defRPr sz="7900">
                <a:solidFill>
                  <a:schemeClr val="tx1"/>
                </a:solidFill>
                <a:latin typeface="Tahoma" pitchFamily="34" charset="0"/>
              </a:defRPr>
            </a:lvl4pPr>
            <a:lvl5pPr marL="6758748" indent="-750972">
              <a:defRPr sz="7900">
                <a:solidFill>
                  <a:schemeClr val="tx1"/>
                </a:solidFill>
                <a:latin typeface="Tahoma" pitchFamily="34" charset="0"/>
              </a:defRPr>
            </a:lvl5pPr>
            <a:lvl6pPr marL="8260692" indent="-750972" eaLnBrk="0" fontAlgn="base" hangingPunct="0">
              <a:spcBef>
                <a:spcPct val="0"/>
              </a:spcBef>
              <a:spcAft>
                <a:spcPct val="0"/>
              </a:spcAft>
              <a:defRPr sz="7900">
                <a:solidFill>
                  <a:schemeClr val="tx1"/>
                </a:solidFill>
                <a:latin typeface="Tahoma" pitchFamily="34" charset="0"/>
              </a:defRPr>
            </a:lvl6pPr>
            <a:lvl7pPr marL="9762636" indent="-750972" eaLnBrk="0" fontAlgn="base" hangingPunct="0">
              <a:spcBef>
                <a:spcPct val="0"/>
              </a:spcBef>
              <a:spcAft>
                <a:spcPct val="0"/>
              </a:spcAft>
              <a:defRPr sz="7900">
                <a:solidFill>
                  <a:schemeClr val="tx1"/>
                </a:solidFill>
                <a:latin typeface="Tahoma" pitchFamily="34" charset="0"/>
              </a:defRPr>
            </a:lvl7pPr>
            <a:lvl8pPr marL="11264580" indent="-750972" eaLnBrk="0" fontAlgn="base" hangingPunct="0">
              <a:spcBef>
                <a:spcPct val="0"/>
              </a:spcBef>
              <a:spcAft>
                <a:spcPct val="0"/>
              </a:spcAft>
              <a:defRPr sz="7900">
                <a:solidFill>
                  <a:schemeClr val="tx1"/>
                </a:solidFill>
                <a:latin typeface="Tahoma" pitchFamily="34" charset="0"/>
              </a:defRPr>
            </a:lvl8pPr>
            <a:lvl9pPr marL="12766524" indent="-750972" eaLnBrk="0" fontAlgn="base" hangingPunct="0">
              <a:spcBef>
                <a:spcPct val="0"/>
              </a:spcBef>
              <a:spcAft>
                <a:spcPct val="0"/>
              </a:spcAft>
              <a:defRPr sz="7900">
                <a:solidFill>
                  <a:schemeClr val="tx1"/>
                </a:solidFill>
                <a:latin typeface="Tahoma" pitchFamily="34" charset="0"/>
              </a:defRPr>
            </a:lvl9pPr>
          </a:lstStyle>
          <a:p>
            <a:fld id="{30A5FFB0-446D-4960-988A-4CB1B1528346}" type="slidenum">
              <a:rPr lang="en-US" sz="4200"/>
              <a:pPr/>
              <a:t>19</a:t>
            </a:fld>
            <a:endParaRPr lang="en-US" sz="4200"/>
          </a:p>
        </p:txBody>
      </p:sp>
      <p:sp>
        <p:nvSpPr>
          <p:cNvPr id="101379" name="Rectangle 2"/>
          <p:cNvSpPr>
            <a:spLocks noGrp="1" noRot="1" noChangeAspect="1" noChangeArrowheads="1" noTextEdit="1"/>
          </p:cNvSpPr>
          <p:nvPr>
            <p:ph type="sldImg"/>
          </p:nvPr>
        </p:nvSpPr>
        <p:spPr>
          <a:xfrm>
            <a:off x="17463" y="2501900"/>
            <a:ext cx="22210712" cy="12493625"/>
          </a:xfrm>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3003888">
              <a:defRPr/>
            </a:pPr>
            <a:endParaRPr lang="en-US" dirty="0"/>
          </a:p>
        </p:txBody>
      </p:sp>
    </p:spTree>
    <p:extLst>
      <p:ext uri="{BB962C8B-B14F-4D97-AF65-F5344CB8AC3E}">
        <p14:creationId xmlns:p14="http://schemas.microsoft.com/office/powerpoint/2010/main" val="3220803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48"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02D50F1-1113-4E17-A714-856D723EC30B}" type="slidenum">
              <a:rPr lang="en-CA" smtClean="0"/>
              <a:t>2</a:t>
            </a:fld>
            <a:endParaRPr lang="en-CA"/>
          </a:p>
        </p:txBody>
      </p:sp>
    </p:spTree>
    <p:extLst>
      <p:ext uri="{BB962C8B-B14F-4D97-AF65-F5344CB8AC3E}">
        <p14:creationId xmlns:p14="http://schemas.microsoft.com/office/powerpoint/2010/main" val="7088495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7900">
                <a:solidFill>
                  <a:schemeClr val="tx1"/>
                </a:solidFill>
                <a:latin typeface="Tahoma" pitchFamily="34" charset="0"/>
              </a:defRPr>
            </a:lvl1pPr>
            <a:lvl2pPr marL="2440659" indent="-938715">
              <a:defRPr sz="7900">
                <a:solidFill>
                  <a:schemeClr val="tx1"/>
                </a:solidFill>
                <a:latin typeface="Tahoma" pitchFamily="34" charset="0"/>
              </a:defRPr>
            </a:lvl2pPr>
            <a:lvl3pPr marL="3754860" indent="-750972">
              <a:defRPr sz="7900">
                <a:solidFill>
                  <a:schemeClr val="tx1"/>
                </a:solidFill>
                <a:latin typeface="Tahoma" pitchFamily="34" charset="0"/>
              </a:defRPr>
            </a:lvl3pPr>
            <a:lvl4pPr marL="5256804" indent="-750972">
              <a:defRPr sz="7900">
                <a:solidFill>
                  <a:schemeClr val="tx1"/>
                </a:solidFill>
                <a:latin typeface="Tahoma" pitchFamily="34" charset="0"/>
              </a:defRPr>
            </a:lvl4pPr>
            <a:lvl5pPr marL="6758748" indent="-750972">
              <a:defRPr sz="7900">
                <a:solidFill>
                  <a:schemeClr val="tx1"/>
                </a:solidFill>
                <a:latin typeface="Tahoma" pitchFamily="34" charset="0"/>
              </a:defRPr>
            </a:lvl5pPr>
            <a:lvl6pPr marL="8260692" indent="-750972" eaLnBrk="0" fontAlgn="base" hangingPunct="0">
              <a:spcBef>
                <a:spcPct val="0"/>
              </a:spcBef>
              <a:spcAft>
                <a:spcPct val="0"/>
              </a:spcAft>
              <a:defRPr sz="7900">
                <a:solidFill>
                  <a:schemeClr val="tx1"/>
                </a:solidFill>
                <a:latin typeface="Tahoma" pitchFamily="34" charset="0"/>
              </a:defRPr>
            </a:lvl6pPr>
            <a:lvl7pPr marL="9762636" indent="-750972" eaLnBrk="0" fontAlgn="base" hangingPunct="0">
              <a:spcBef>
                <a:spcPct val="0"/>
              </a:spcBef>
              <a:spcAft>
                <a:spcPct val="0"/>
              </a:spcAft>
              <a:defRPr sz="7900">
                <a:solidFill>
                  <a:schemeClr val="tx1"/>
                </a:solidFill>
                <a:latin typeface="Tahoma" pitchFamily="34" charset="0"/>
              </a:defRPr>
            </a:lvl7pPr>
            <a:lvl8pPr marL="11264580" indent="-750972" eaLnBrk="0" fontAlgn="base" hangingPunct="0">
              <a:spcBef>
                <a:spcPct val="0"/>
              </a:spcBef>
              <a:spcAft>
                <a:spcPct val="0"/>
              </a:spcAft>
              <a:defRPr sz="7900">
                <a:solidFill>
                  <a:schemeClr val="tx1"/>
                </a:solidFill>
                <a:latin typeface="Tahoma" pitchFamily="34" charset="0"/>
              </a:defRPr>
            </a:lvl8pPr>
            <a:lvl9pPr marL="12766524" indent="-750972" eaLnBrk="0" fontAlgn="base" hangingPunct="0">
              <a:spcBef>
                <a:spcPct val="0"/>
              </a:spcBef>
              <a:spcAft>
                <a:spcPct val="0"/>
              </a:spcAft>
              <a:defRPr sz="7900">
                <a:solidFill>
                  <a:schemeClr val="tx1"/>
                </a:solidFill>
                <a:latin typeface="Tahoma" pitchFamily="34" charset="0"/>
              </a:defRPr>
            </a:lvl9pPr>
          </a:lstStyle>
          <a:p>
            <a:fld id="{9F6D028C-B898-4799-A10A-94761DAA2CC3}" type="slidenum">
              <a:rPr lang="en-US" sz="4200"/>
              <a:pPr/>
              <a:t>20</a:t>
            </a:fld>
            <a:endParaRPr lang="en-US" sz="4200"/>
          </a:p>
        </p:txBody>
      </p:sp>
      <p:sp>
        <p:nvSpPr>
          <p:cNvPr id="97283" name="Rectangle 2"/>
          <p:cNvSpPr>
            <a:spLocks noGrp="1" noRot="1" noChangeAspect="1" noChangeArrowheads="1" noTextEdit="1"/>
          </p:cNvSpPr>
          <p:nvPr>
            <p:ph type="sldImg"/>
          </p:nvPr>
        </p:nvSpPr>
        <p:spPr>
          <a:xfrm>
            <a:off x="17463" y="2501900"/>
            <a:ext cx="22210712" cy="12493625"/>
          </a:xfrm>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20741009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7900">
                <a:solidFill>
                  <a:schemeClr val="tx1"/>
                </a:solidFill>
                <a:latin typeface="Tahoma" pitchFamily="34" charset="0"/>
              </a:defRPr>
            </a:lvl1pPr>
            <a:lvl2pPr marL="2440659" indent="-938715">
              <a:defRPr sz="7900">
                <a:solidFill>
                  <a:schemeClr val="tx1"/>
                </a:solidFill>
                <a:latin typeface="Tahoma" pitchFamily="34" charset="0"/>
              </a:defRPr>
            </a:lvl2pPr>
            <a:lvl3pPr marL="3754860" indent="-750972">
              <a:defRPr sz="7900">
                <a:solidFill>
                  <a:schemeClr val="tx1"/>
                </a:solidFill>
                <a:latin typeface="Tahoma" pitchFamily="34" charset="0"/>
              </a:defRPr>
            </a:lvl3pPr>
            <a:lvl4pPr marL="5256804" indent="-750972">
              <a:defRPr sz="7900">
                <a:solidFill>
                  <a:schemeClr val="tx1"/>
                </a:solidFill>
                <a:latin typeface="Tahoma" pitchFamily="34" charset="0"/>
              </a:defRPr>
            </a:lvl4pPr>
            <a:lvl5pPr marL="6758748" indent="-750972">
              <a:defRPr sz="7900">
                <a:solidFill>
                  <a:schemeClr val="tx1"/>
                </a:solidFill>
                <a:latin typeface="Tahoma" pitchFamily="34" charset="0"/>
              </a:defRPr>
            </a:lvl5pPr>
            <a:lvl6pPr marL="8260692" indent="-750972" eaLnBrk="0" fontAlgn="base" hangingPunct="0">
              <a:spcBef>
                <a:spcPct val="0"/>
              </a:spcBef>
              <a:spcAft>
                <a:spcPct val="0"/>
              </a:spcAft>
              <a:defRPr sz="7900">
                <a:solidFill>
                  <a:schemeClr val="tx1"/>
                </a:solidFill>
                <a:latin typeface="Tahoma" pitchFamily="34" charset="0"/>
              </a:defRPr>
            </a:lvl6pPr>
            <a:lvl7pPr marL="9762636" indent="-750972" eaLnBrk="0" fontAlgn="base" hangingPunct="0">
              <a:spcBef>
                <a:spcPct val="0"/>
              </a:spcBef>
              <a:spcAft>
                <a:spcPct val="0"/>
              </a:spcAft>
              <a:defRPr sz="7900">
                <a:solidFill>
                  <a:schemeClr val="tx1"/>
                </a:solidFill>
                <a:latin typeface="Tahoma" pitchFamily="34" charset="0"/>
              </a:defRPr>
            </a:lvl7pPr>
            <a:lvl8pPr marL="11264580" indent="-750972" eaLnBrk="0" fontAlgn="base" hangingPunct="0">
              <a:spcBef>
                <a:spcPct val="0"/>
              </a:spcBef>
              <a:spcAft>
                <a:spcPct val="0"/>
              </a:spcAft>
              <a:defRPr sz="7900">
                <a:solidFill>
                  <a:schemeClr val="tx1"/>
                </a:solidFill>
                <a:latin typeface="Tahoma" pitchFamily="34" charset="0"/>
              </a:defRPr>
            </a:lvl8pPr>
            <a:lvl9pPr marL="12766524" indent="-750972" eaLnBrk="0" fontAlgn="base" hangingPunct="0">
              <a:spcBef>
                <a:spcPct val="0"/>
              </a:spcBef>
              <a:spcAft>
                <a:spcPct val="0"/>
              </a:spcAft>
              <a:defRPr sz="7900">
                <a:solidFill>
                  <a:schemeClr val="tx1"/>
                </a:solidFill>
                <a:latin typeface="Tahoma" pitchFamily="34" charset="0"/>
              </a:defRPr>
            </a:lvl9pPr>
          </a:lstStyle>
          <a:p>
            <a:fld id="{9F6D028C-B898-4799-A10A-94761DAA2CC3}" type="slidenum">
              <a:rPr lang="en-US" sz="4200"/>
              <a:pPr/>
              <a:t>21</a:t>
            </a:fld>
            <a:endParaRPr lang="en-US" sz="4200"/>
          </a:p>
        </p:txBody>
      </p:sp>
      <p:sp>
        <p:nvSpPr>
          <p:cNvPr id="97283" name="Rectangle 2"/>
          <p:cNvSpPr>
            <a:spLocks noGrp="1" noRot="1" noChangeAspect="1" noChangeArrowheads="1" noTextEdit="1"/>
          </p:cNvSpPr>
          <p:nvPr>
            <p:ph type="sldImg"/>
          </p:nvPr>
        </p:nvSpPr>
        <p:spPr>
          <a:xfrm>
            <a:off x="17463" y="2501900"/>
            <a:ext cx="22210712" cy="12493625"/>
          </a:xfrm>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39583314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7600">
                <a:solidFill>
                  <a:schemeClr val="tx1"/>
                </a:solidFill>
                <a:latin typeface="Tahoma" pitchFamily="34" charset="0"/>
              </a:defRPr>
            </a:lvl1pPr>
            <a:lvl2pPr marL="2341858" indent="-900714">
              <a:defRPr sz="7600">
                <a:solidFill>
                  <a:schemeClr val="tx1"/>
                </a:solidFill>
                <a:latin typeface="Tahoma" pitchFamily="34" charset="0"/>
              </a:defRPr>
            </a:lvl2pPr>
            <a:lvl3pPr marL="3602857" indent="-720571">
              <a:defRPr sz="7600">
                <a:solidFill>
                  <a:schemeClr val="tx1"/>
                </a:solidFill>
                <a:latin typeface="Tahoma" pitchFamily="34" charset="0"/>
              </a:defRPr>
            </a:lvl3pPr>
            <a:lvl4pPr marL="5044001" indent="-720571">
              <a:defRPr sz="7600">
                <a:solidFill>
                  <a:schemeClr val="tx1"/>
                </a:solidFill>
                <a:latin typeface="Tahoma" pitchFamily="34" charset="0"/>
              </a:defRPr>
            </a:lvl4pPr>
            <a:lvl5pPr marL="6485143" indent="-720571">
              <a:defRPr sz="7600">
                <a:solidFill>
                  <a:schemeClr val="tx1"/>
                </a:solidFill>
                <a:latin typeface="Tahoma" pitchFamily="34" charset="0"/>
              </a:defRPr>
            </a:lvl5pPr>
            <a:lvl6pPr marL="7926287" indent="-720571" eaLnBrk="0" fontAlgn="base" hangingPunct="0">
              <a:spcBef>
                <a:spcPct val="0"/>
              </a:spcBef>
              <a:spcAft>
                <a:spcPct val="0"/>
              </a:spcAft>
              <a:defRPr sz="7600">
                <a:solidFill>
                  <a:schemeClr val="tx1"/>
                </a:solidFill>
                <a:latin typeface="Tahoma" pitchFamily="34" charset="0"/>
              </a:defRPr>
            </a:lvl6pPr>
            <a:lvl7pPr marL="9367430" indent="-720571" eaLnBrk="0" fontAlgn="base" hangingPunct="0">
              <a:spcBef>
                <a:spcPct val="0"/>
              </a:spcBef>
              <a:spcAft>
                <a:spcPct val="0"/>
              </a:spcAft>
              <a:defRPr sz="7600">
                <a:solidFill>
                  <a:schemeClr val="tx1"/>
                </a:solidFill>
                <a:latin typeface="Tahoma" pitchFamily="34" charset="0"/>
              </a:defRPr>
            </a:lvl7pPr>
            <a:lvl8pPr marL="10808573" indent="-720571" eaLnBrk="0" fontAlgn="base" hangingPunct="0">
              <a:spcBef>
                <a:spcPct val="0"/>
              </a:spcBef>
              <a:spcAft>
                <a:spcPct val="0"/>
              </a:spcAft>
              <a:defRPr sz="7600">
                <a:solidFill>
                  <a:schemeClr val="tx1"/>
                </a:solidFill>
                <a:latin typeface="Tahoma" pitchFamily="34" charset="0"/>
              </a:defRPr>
            </a:lvl8pPr>
            <a:lvl9pPr marL="12249716" indent="-720571" eaLnBrk="0" fontAlgn="base" hangingPunct="0">
              <a:spcBef>
                <a:spcPct val="0"/>
              </a:spcBef>
              <a:spcAft>
                <a:spcPct val="0"/>
              </a:spcAft>
              <a:defRPr sz="7600">
                <a:solidFill>
                  <a:schemeClr val="tx1"/>
                </a:solidFill>
                <a:latin typeface="Tahoma" pitchFamily="34" charset="0"/>
              </a:defRPr>
            </a:lvl9pPr>
          </a:lstStyle>
          <a:p>
            <a:fld id="{4F094D86-1ABB-4C9F-9D03-3C15D608DCC5}" type="slidenum">
              <a:rPr lang="en-US" sz="4100"/>
              <a:pPr/>
              <a:t>22</a:t>
            </a:fld>
            <a:endParaRPr lang="en-US" sz="4100" dirty="0"/>
          </a:p>
        </p:txBody>
      </p:sp>
      <p:sp>
        <p:nvSpPr>
          <p:cNvPr id="56323" name="Rectangle 2"/>
          <p:cNvSpPr>
            <a:spLocks noGrp="1" noRot="1" noChangeAspect="1" noChangeArrowheads="1" noTextEdit="1"/>
          </p:cNvSpPr>
          <p:nvPr>
            <p:ph type="sldImg"/>
          </p:nvPr>
        </p:nvSpPr>
        <p:spPr>
          <a:xfrm>
            <a:off x="-109538" y="2411413"/>
            <a:ext cx="21421726" cy="12050712"/>
          </a:xfrm>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3361217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7900">
                <a:solidFill>
                  <a:schemeClr val="tx1"/>
                </a:solidFill>
                <a:latin typeface="Tahoma" pitchFamily="34" charset="0"/>
              </a:defRPr>
            </a:lvl1pPr>
            <a:lvl2pPr marL="2440659" indent="-938715">
              <a:defRPr sz="7900">
                <a:solidFill>
                  <a:schemeClr val="tx1"/>
                </a:solidFill>
                <a:latin typeface="Tahoma" pitchFamily="34" charset="0"/>
              </a:defRPr>
            </a:lvl2pPr>
            <a:lvl3pPr marL="3754860" indent="-750972">
              <a:defRPr sz="7900">
                <a:solidFill>
                  <a:schemeClr val="tx1"/>
                </a:solidFill>
                <a:latin typeface="Tahoma" pitchFamily="34" charset="0"/>
              </a:defRPr>
            </a:lvl3pPr>
            <a:lvl4pPr marL="5256804" indent="-750972">
              <a:defRPr sz="7900">
                <a:solidFill>
                  <a:schemeClr val="tx1"/>
                </a:solidFill>
                <a:latin typeface="Tahoma" pitchFamily="34" charset="0"/>
              </a:defRPr>
            </a:lvl4pPr>
            <a:lvl5pPr marL="6758748" indent="-750972">
              <a:defRPr sz="7900">
                <a:solidFill>
                  <a:schemeClr val="tx1"/>
                </a:solidFill>
                <a:latin typeface="Tahoma" pitchFamily="34" charset="0"/>
              </a:defRPr>
            </a:lvl5pPr>
            <a:lvl6pPr marL="8260692" indent="-750972" eaLnBrk="0" fontAlgn="base" hangingPunct="0">
              <a:spcBef>
                <a:spcPct val="0"/>
              </a:spcBef>
              <a:spcAft>
                <a:spcPct val="0"/>
              </a:spcAft>
              <a:defRPr sz="7900">
                <a:solidFill>
                  <a:schemeClr val="tx1"/>
                </a:solidFill>
                <a:latin typeface="Tahoma" pitchFamily="34" charset="0"/>
              </a:defRPr>
            </a:lvl6pPr>
            <a:lvl7pPr marL="9762636" indent="-750972" eaLnBrk="0" fontAlgn="base" hangingPunct="0">
              <a:spcBef>
                <a:spcPct val="0"/>
              </a:spcBef>
              <a:spcAft>
                <a:spcPct val="0"/>
              </a:spcAft>
              <a:defRPr sz="7900">
                <a:solidFill>
                  <a:schemeClr val="tx1"/>
                </a:solidFill>
                <a:latin typeface="Tahoma" pitchFamily="34" charset="0"/>
              </a:defRPr>
            </a:lvl7pPr>
            <a:lvl8pPr marL="11264580" indent="-750972" eaLnBrk="0" fontAlgn="base" hangingPunct="0">
              <a:spcBef>
                <a:spcPct val="0"/>
              </a:spcBef>
              <a:spcAft>
                <a:spcPct val="0"/>
              </a:spcAft>
              <a:defRPr sz="7900">
                <a:solidFill>
                  <a:schemeClr val="tx1"/>
                </a:solidFill>
                <a:latin typeface="Tahoma" pitchFamily="34" charset="0"/>
              </a:defRPr>
            </a:lvl8pPr>
            <a:lvl9pPr marL="12766524" indent="-750972" eaLnBrk="0" fontAlgn="base" hangingPunct="0">
              <a:spcBef>
                <a:spcPct val="0"/>
              </a:spcBef>
              <a:spcAft>
                <a:spcPct val="0"/>
              </a:spcAft>
              <a:defRPr sz="7900">
                <a:solidFill>
                  <a:schemeClr val="tx1"/>
                </a:solidFill>
                <a:latin typeface="Tahoma" pitchFamily="34" charset="0"/>
              </a:defRPr>
            </a:lvl9pPr>
          </a:lstStyle>
          <a:p>
            <a:fld id="{78D3D47E-CDE4-4409-9CEB-59809C866D89}" type="slidenum">
              <a:rPr lang="en-US" sz="4200"/>
              <a:pPr/>
              <a:t>23</a:t>
            </a:fld>
            <a:endParaRPr lang="en-US" sz="4200"/>
          </a:p>
        </p:txBody>
      </p:sp>
      <p:sp>
        <p:nvSpPr>
          <p:cNvPr id="99331" name="Rectangle 2"/>
          <p:cNvSpPr>
            <a:spLocks noGrp="1" noRot="1" noChangeAspect="1" noChangeArrowheads="1" noTextEdit="1"/>
          </p:cNvSpPr>
          <p:nvPr>
            <p:ph type="sldImg"/>
          </p:nvPr>
        </p:nvSpPr>
        <p:spPr>
          <a:xfrm>
            <a:off x="17463" y="2501900"/>
            <a:ext cx="22210712" cy="12493625"/>
          </a:xfrm>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baseline="0" dirty="0"/>
          </a:p>
        </p:txBody>
      </p:sp>
    </p:spTree>
    <p:extLst>
      <p:ext uri="{BB962C8B-B14F-4D97-AF65-F5344CB8AC3E}">
        <p14:creationId xmlns:p14="http://schemas.microsoft.com/office/powerpoint/2010/main" val="6700281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02D50F1-1113-4E17-A714-856D723EC30B}" type="slidenum">
              <a:rPr lang="en-CA" smtClean="0"/>
              <a:t>24</a:t>
            </a:fld>
            <a:endParaRPr lang="en-CA"/>
          </a:p>
        </p:txBody>
      </p:sp>
    </p:spTree>
    <p:extLst>
      <p:ext uri="{BB962C8B-B14F-4D97-AF65-F5344CB8AC3E}">
        <p14:creationId xmlns:p14="http://schemas.microsoft.com/office/powerpoint/2010/main" val="35898054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7900">
                <a:solidFill>
                  <a:schemeClr val="tx1"/>
                </a:solidFill>
                <a:latin typeface="Tahoma" pitchFamily="34" charset="0"/>
              </a:defRPr>
            </a:lvl1pPr>
            <a:lvl2pPr marL="2440659" indent="-938715">
              <a:defRPr sz="7900">
                <a:solidFill>
                  <a:schemeClr val="tx1"/>
                </a:solidFill>
                <a:latin typeface="Tahoma" pitchFamily="34" charset="0"/>
              </a:defRPr>
            </a:lvl2pPr>
            <a:lvl3pPr marL="3754860" indent="-750972">
              <a:defRPr sz="7900">
                <a:solidFill>
                  <a:schemeClr val="tx1"/>
                </a:solidFill>
                <a:latin typeface="Tahoma" pitchFamily="34" charset="0"/>
              </a:defRPr>
            </a:lvl3pPr>
            <a:lvl4pPr marL="5256804" indent="-750972">
              <a:defRPr sz="7900">
                <a:solidFill>
                  <a:schemeClr val="tx1"/>
                </a:solidFill>
                <a:latin typeface="Tahoma" pitchFamily="34" charset="0"/>
              </a:defRPr>
            </a:lvl4pPr>
            <a:lvl5pPr marL="6758748" indent="-750972">
              <a:defRPr sz="7900">
                <a:solidFill>
                  <a:schemeClr val="tx1"/>
                </a:solidFill>
                <a:latin typeface="Tahoma" pitchFamily="34" charset="0"/>
              </a:defRPr>
            </a:lvl5pPr>
            <a:lvl6pPr marL="8260692" indent="-750972" eaLnBrk="0" fontAlgn="base" hangingPunct="0">
              <a:spcBef>
                <a:spcPct val="0"/>
              </a:spcBef>
              <a:spcAft>
                <a:spcPct val="0"/>
              </a:spcAft>
              <a:defRPr sz="7900">
                <a:solidFill>
                  <a:schemeClr val="tx1"/>
                </a:solidFill>
                <a:latin typeface="Tahoma" pitchFamily="34" charset="0"/>
              </a:defRPr>
            </a:lvl6pPr>
            <a:lvl7pPr marL="9762636" indent="-750972" eaLnBrk="0" fontAlgn="base" hangingPunct="0">
              <a:spcBef>
                <a:spcPct val="0"/>
              </a:spcBef>
              <a:spcAft>
                <a:spcPct val="0"/>
              </a:spcAft>
              <a:defRPr sz="7900">
                <a:solidFill>
                  <a:schemeClr val="tx1"/>
                </a:solidFill>
                <a:latin typeface="Tahoma" pitchFamily="34" charset="0"/>
              </a:defRPr>
            </a:lvl7pPr>
            <a:lvl8pPr marL="11264580" indent="-750972" eaLnBrk="0" fontAlgn="base" hangingPunct="0">
              <a:spcBef>
                <a:spcPct val="0"/>
              </a:spcBef>
              <a:spcAft>
                <a:spcPct val="0"/>
              </a:spcAft>
              <a:defRPr sz="7900">
                <a:solidFill>
                  <a:schemeClr val="tx1"/>
                </a:solidFill>
                <a:latin typeface="Tahoma" pitchFamily="34" charset="0"/>
              </a:defRPr>
            </a:lvl8pPr>
            <a:lvl9pPr marL="12766524" indent="-750972" eaLnBrk="0" fontAlgn="base" hangingPunct="0">
              <a:spcBef>
                <a:spcPct val="0"/>
              </a:spcBef>
              <a:spcAft>
                <a:spcPct val="0"/>
              </a:spcAft>
              <a:defRPr sz="7900">
                <a:solidFill>
                  <a:schemeClr val="tx1"/>
                </a:solidFill>
                <a:latin typeface="Tahoma" pitchFamily="34" charset="0"/>
              </a:defRPr>
            </a:lvl9pPr>
          </a:lstStyle>
          <a:p>
            <a:fld id="{9F6D028C-B898-4799-A10A-94761DAA2CC3}" type="slidenum">
              <a:rPr lang="en-US" sz="4200"/>
              <a:pPr/>
              <a:t>25</a:t>
            </a:fld>
            <a:endParaRPr lang="en-US" sz="4200"/>
          </a:p>
        </p:txBody>
      </p:sp>
      <p:sp>
        <p:nvSpPr>
          <p:cNvPr id="97283" name="Rectangle 2"/>
          <p:cNvSpPr>
            <a:spLocks noGrp="1" noRot="1" noChangeAspect="1" noChangeArrowheads="1" noTextEdit="1"/>
          </p:cNvSpPr>
          <p:nvPr>
            <p:ph type="sldImg"/>
          </p:nvPr>
        </p:nvSpPr>
        <p:spPr>
          <a:xfrm>
            <a:off x="17463" y="2501900"/>
            <a:ext cx="22210712" cy="12493625"/>
          </a:xfrm>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3488612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7900">
                <a:solidFill>
                  <a:schemeClr val="tx1"/>
                </a:solidFill>
                <a:latin typeface="Tahoma" pitchFamily="34" charset="0"/>
              </a:defRPr>
            </a:lvl1pPr>
            <a:lvl2pPr marL="2440659" indent="-938715">
              <a:defRPr sz="7900">
                <a:solidFill>
                  <a:schemeClr val="tx1"/>
                </a:solidFill>
                <a:latin typeface="Tahoma" pitchFamily="34" charset="0"/>
              </a:defRPr>
            </a:lvl2pPr>
            <a:lvl3pPr marL="3754860" indent="-750972">
              <a:defRPr sz="7900">
                <a:solidFill>
                  <a:schemeClr val="tx1"/>
                </a:solidFill>
                <a:latin typeface="Tahoma" pitchFamily="34" charset="0"/>
              </a:defRPr>
            </a:lvl3pPr>
            <a:lvl4pPr marL="5256804" indent="-750972">
              <a:defRPr sz="7900">
                <a:solidFill>
                  <a:schemeClr val="tx1"/>
                </a:solidFill>
                <a:latin typeface="Tahoma" pitchFamily="34" charset="0"/>
              </a:defRPr>
            </a:lvl4pPr>
            <a:lvl5pPr marL="6758748" indent="-750972">
              <a:defRPr sz="7900">
                <a:solidFill>
                  <a:schemeClr val="tx1"/>
                </a:solidFill>
                <a:latin typeface="Tahoma" pitchFamily="34" charset="0"/>
              </a:defRPr>
            </a:lvl5pPr>
            <a:lvl6pPr marL="8260692" indent="-750972" eaLnBrk="0" fontAlgn="base" hangingPunct="0">
              <a:spcBef>
                <a:spcPct val="0"/>
              </a:spcBef>
              <a:spcAft>
                <a:spcPct val="0"/>
              </a:spcAft>
              <a:defRPr sz="7900">
                <a:solidFill>
                  <a:schemeClr val="tx1"/>
                </a:solidFill>
                <a:latin typeface="Tahoma" pitchFamily="34" charset="0"/>
              </a:defRPr>
            </a:lvl6pPr>
            <a:lvl7pPr marL="9762636" indent="-750972" eaLnBrk="0" fontAlgn="base" hangingPunct="0">
              <a:spcBef>
                <a:spcPct val="0"/>
              </a:spcBef>
              <a:spcAft>
                <a:spcPct val="0"/>
              </a:spcAft>
              <a:defRPr sz="7900">
                <a:solidFill>
                  <a:schemeClr val="tx1"/>
                </a:solidFill>
                <a:latin typeface="Tahoma" pitchFamily="34" charset="0"/>
              </a:defRPr>
            </a:lvl7pPr>
            <a:lvl8pPr marL="11264580" indent="-750972" eaLnBrk="0" fontAlgn="base" hangingPunct="0">
              <a:spcBef>
                <a:spcPct val="0"/>
              </a:spcBef>
              <a:spcAft>
                <a:spcPct val="0"/>
              </a:spcAft>
              <a:defRPr sz="7900">
                <a:solidFill>
                  <a:schemeClr val="tx1"/>
                </a:solidFill>
                <a:latin typeface="Tahoma" pitchFamily="34" charset="0"/>
              </a:defRPr>
            </a:lvl8pPr>
            <a:lvl9pPr marL="12766524" indent="-750972" eaLnBrk="0" fontAlgn="base" hangingPunct="0">
              <a:spcBef>
                <a:spcPct val="0"/>
              </a:spcBef>
              <a:spcAft>
                <a:spcPct val="0"/>
              </a:spcAft>
              <a:defRPr sz="7900">
                <a:solidFill>
                  <a:schemeClr val="tx1"/>
                </a:solidFill>
                <a:latin typeface="Tahoma" pitchFamily="34" charset="0"/>
              </a:defRPr>
            </a:lvl9pPr>
          </a:lstStyle>
          <a:p>
            <a:fld id="{9F6D028C-B898-4799-A10A-94761DAA2CC3}" type="slidenum">
              <a:rPr lang="en-US" sz="4200"/>
              <a:pPr/>
              <a:t>26</a:t>
            </a:fld>
            <a:endParaRPr lang="en-US" sz="4200"/>
          </a:p>
        </p:txBody>
      </p:sp>
      <p:sp>
        <p:nvSpPr>
          <p:cNvPr id="97283" name="Rectangle 2"/>
          <p:cNvSpPr>
            <a:spLocks noGrp="1" noRot="1" noChangeAspect="1" noChangeArrowheads="1" noTextEdit="1"/>
          </p:cNvSpPr>
          <p:nvPr>
            <p:ph type="sldImg"/>
          </p:nvPr>
        </p:nvSpPr>
        <p:spPr>
          <a:xfrm>
            <a:off x="17463" y="2501900"/>
            <a:ext cx="22210712" cy="12493625"/>
          </a:xfrm>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891846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7900">
                <a:solidFill>
                  <a:schemeClr val="tx1"/>
                </a:solidFill>
                <a:latin typeface="Tahoma" pitchFamily="34" charset="0"/>
              </a:defRPr>
            </a:lvl1pPr>
            <a:lvl2pPr marL="2440659" indent="-938715">
              <a:defRPr sz="7900">
                <a:solidFill>
                  <a:schemeClr val="tx1"/>
                </a:solidFill>
                <a:latin typeface="Tahoma" pitchFamily="34" charset="0"/>
              </a:defRPr>
            </a:lvl2pPr>
            <a:lvl3pPr marL="3754860" indent="-750972">
              <a:defRPr sz="7900">
                <a:solidFill>
                  <a:schemeClr val="tx1"/>
                </a:solidFill>
                <a:latin typeface="Tahoma" pitchFamily="34" charset="0"/>
              </a:defRPr>
            </a:lvl3pPr>
            <a:lvl4pPr marL="5256804" indent="-750972">
              <a:defRPr sz="7900">
                <a:solidFill>
                  <a:schemeClr val="tx1"/>
                </a:solidFill>
                <a:latin typeface="Tahoma" pitchFamily="34" charset="0"/>
              </a:defRPr>
            </a:lvl4pPr>
            <a:lvl5pPr marL="6758748" indent="-750972">
              <a:defRPr sz="7900">
                <a:solidFill>
                  <a:schemeClr val="tx1"/>
                </a:solidFill>
                <a:latin typeface="Tahoma" pitchFamily="34" charset="0"/>
              </a:defRPr>
            </a:lvl5pPr>
            <a:lvl6pPr marL="8260692" indent="-750972" eaLnBrk="0" fontAlgn="base" hangingPunct="0">
              <a:spcBef>
                <a:spcPct val="0"/>
              </a:spcBef>
              <a:spcAft>
                <a:spcPct val="0"/>
              </a:spcAft>
              <a:defRPr sz="7900">
                <a:solidFill>
                  <a:schemeClr val="tx1"/>
                </a:solidFill>
                <a:latin typeface="Tahoma" pitchFamily="34" charset="0"/>
              </a:defRPr>
            </a:lvl6pPr>
            <a:lvl7pPr marL="9762636" indent="-750972" eaLnBrk="0" fontAlgn="base" hangingPunct="0">
              <a:spcBef>
                <a:spcPct val="0"/>
              </a:spcBef>
              <a:spcAft>
                <a:spcPct val="0"/>
              </a:spcAft>
              <a:defRPr sz="7900">
                <a:solidFill>
                  <a:schemeClr val="tx1"/>
                </a:solidFill>
                <a:latin typeface="Tahoma" pitchFamily="34" charset="0"/>
              </a:defRPr>
            </a:lvl7pPr>
            <a:lvl8pPr marL="11264580" indent="-750972" eaLnBrk="0" fontAlgn="base" hangingPunct="0">
              <a:spcBef>
                <a:spcPct val="0"/>
              </a:spcBef>
              <a:spcAft>
                <a:spcPct val="0"/>
              </a:spcAft>
              <a:defRPr sz="7900">
                <a:solidFill>
                  <a:schemeClr val="tx1"/>
                </a:solidFill>
                <a:latin typeface="Tahoma" pitchFamily="34" charset="0"/>
              </a:defRPr>
            </a:lvl8pPr>
            <a:lvl9pPr marL="12766524" indent="-750972" eaLnBrk="0" fontAlgn="base" hangingPunct="0">
              <a:spcBef>
                <a:spcPct val="0"/>
              </a:spcBef>
              <a:spcAft>
                <a:spcPct val="0"/>
              </a:spcAft>
              <a:defRPr sz="7900">
                <a:solidFill>
                  <a:schemeClr val="tx1"/>
                </a:solidFill>
                <a:latin typeface="Tahoma" pitchFamily="34" charset="0"/>
              </a:defRPr>
            </a:lvl9pPr>
          </a:lstStyle>
          <a:p>
            <a:fld id="{9F6D028C-B898-4799-A10A-94761DAA2CC3}" type="slidenum">
              <a:rPr lang="en-US" sz="4200"/>
              <a:pPr/>
              <a:t>27</a:t>
            </a:fld>
            <a:endParaRPr lang="en-US" sz="4200"/>
          </a:p>
        </p:txBody>
      </p:sp>
      <p:sp>
        <p:nvSpPr>
          <p:cNvPr id="97283" name="Rectangle 2"/>
          <p:cNvSpPr>
            <a:spLocks noGrp="1" noRot="1" noChangeAspect="1" noChangeArrowheads="1" noTextEdit="1"/>
          </p:cNvSpPr>
          <p:nvPr>
            <p:ph type="sldImg"/>
          </p:nvPr>
        </p:nvSpPr>
        <p:spPr>
          <a:xfrm>
            <a:off x="17463" y="2501900"/>
            <a:ext cx="22210712" cy="12493625"/>
          </a:xfrm>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16297249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7900">
                <a:solidFill>
                  <a:schemeClr val="tx1"/>
                </a:solidFill>
                <a:latin typeface="Tahoma" pitchFamily="34" charset="0"/>
              </a:defRPr>
            </a:lvl1pPr>
            <a:lvl2pPr marL="2440659" indent="-938715">
              <a:defRPr sz="7900">
                <a:solidFill>
                  <a:schemeClr val="tx1"/>
                </a:solidFill>
                <a:latin typeface="Tahoma" pitchFamily="34" charset="0"/>
              </a:defRPr>
            </a:lvl2pPr>
            <a:lvl3pPr marL="3754860" indent="-750972">
              <a:defRPr sz="7900">
                <a:solidFill>
                  <a:schemeClr val="tx1"/>
                </a:solidFill>
                <a:latin typeface="Tahoma" pitchFamily="34" charset="0"/>
              </a:defRPr>
            </a:lvl3pPr>
            <a:lvl4pPr marL="5256804" indent="-750972">
              <a:defRPr sz="7900">
                <a:solidFill>
                  <a:schemeClr val="tx1"/>
                </a:solidFill>
                <a:latin typeface="Tahoma" pitchFamily="34" charset="0"/>
              </a:defRPr>
            </a:lvl4pPr>
            <a:lvl5pPr marL="6758748" indent="-750972">
              <a:defRPr sz="7900">
                <a:solidFill>
                  <a:schemeClr val="tx1"/>
                </a:solidFill>
                <a:latin typeface="Tahoma" pitchFamily="34" charset="0"/>
              </a:defRPr>
            </a:lvl5pPr>
            <a:lvl6pPr marL="8260692" indent="-750972" eaLnBrk="0" fontAlgn="base" hangingPunct="0">
              <a:spcBef>
                <a:spcPct val="0"/>
              </a:spcBef>
              <a:spcAft>
                <a:spcPct val="0"/>
              </a:spcAft>
              <a:defRPr sz="7900">
                <a:solidFill>
                  <a:schemeClr val="tx1"/>
                </a:solidFill>
                <a:latin typeface="Tahoma" pitchFamily="34" charset="0"/>
              </a:defRPr>
            </a:lvl6pPr>
            <a:lvl7pPr marL="9762636" indent="-750972" eaLnBrk="0" fontAlgn="base" hangingPunct="0">
              <a:spcBef>
                <a:spcPct val="0"/>
              </a:spcBef>
              <a:spcAft>
                <a:spcPct val="0"/>
              </a:spcAft>
              <a:defRPr sz="7900">
                <a:solidFill>
                  <a:schemeClr val="tx1"/>
                </a:solidFill>
                <a:latin typeface="Tahoma" pitchFamily="34" charset="0"/>
              </a:defRPr>
            </a:lvl7pPr>
            <a:lvl8pPr marL="11264580" indent="-750972" eaLnBrk="0" fontAlgn="base" hangingPunct="0">
              <a:spcBef>
                <a:spcPct val="0"/>
              </a:spcBef>
              <a:spcAft>
                <a:spcPct val="0"/>
              </a:spcAft>
              <a:defRPr sz="7900">
                <a:solidFill>
                  <a:schemeClr val="tx1"/>
                </a:solidFill>
                <a:latin typeface="Tahoma" pitchFamily="34" charset="0"/>
              </a:defRPr>
            </a:lvl8pPr>
            <a:lvl9pPr marL="12766524" indent="-750972" eaLnBrk="0" fontAlgn="base" hangingPunct="0">
              <a:spcBef>
                <a:spcPct val="0"/>
              </a:spcBef>
              <a:spcAft>
                <a:spcPct val="0"/>
              </a:spcAft>
              <a:defRPr sz="7900">
                <a:solidFill>
                  <a:schemeClr val="tx1"/>
                </a:solidFill>
                <a:latin typeface="Tahoma" pitchFamily="34" charset="0"/>
              </a:defRPr>
            </a:lvl9pPr>
          </a:lstStyle>
          <a:p>
            <a:fld id="{063A5ED3-77B7-403A-BA22-00805750BC9A}" type="slidenum">
              <a:rPr lang="en-US" sz="4200"/>
              <a:pPr/>
              <a:t>28</a:t>
            </a:fld>
            <a:endParaRPr lang="en-US" sz="4200"/>
          </a:p>
        </p:txBody>
      </p:sp>
      <p:sp>
        <p:nvSpPr>
          <p:cNvPr id="102403" name="Rectangle 2"/>
          <p:cNvSpPr>
            <a:spLocks noGrp="1" noRot="1" noChangeAspect="1" noChangeArrowheads="1" noTextEdit="1"/>
          </p:cNvSpPr>
          <p:nvPr>
            <p:ph type="sldImg"/>
          </p:nvPr>
        </p:nvSpPr>
        <p:spPr>
          <a:xfrm>
            <a:off x="17463" y="2501900"/>
            <a:ext cx="22210712" cy="12493625"/>
          </a:xfrm>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32686564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902D50F1-1113-4E17-A714-856D723EC30B}" type="slidenum">
              <a:rPr lang="en-CA" smtClean="0"/>
              <a:t>29</a:t>
            </a:fld>
            <a:endParaRPr lang="en-CA"/>
          </a:p>
        </p:txBody>
      </p:sp>
    </p:spTree>
    <p:extLst>
      <p:ext uri="{BB962C8B-B14F-4D97-AF65-F5344CB8AC3E}">
        <p14:creationId xmlns:p14="http://schemas.microsoft.com/office/powerpoint/2010/main" val="1643463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02D50F1-1113-4E17-A714-856D723EC30B}" type="slidenum">
              <a:rPr lang="en-CA" smtClean="0"/>
              <a:t>3</a:t>
            </a:fld>
            <a:endParaRPr lang="en-CA"/>
          </a:p>
        </p:txBody>
      </p:sp>
    </p:spTree>
    <p:extLst>
      <p:ext uri="{BB962C8B-B14F-4D97-AF65-F5344CB8AC3E}">
        <p14:creationId xmlns:p14="http://schemas.microsoft.com/office/powerpoint/2010/main" val="37636987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7900">
                <a:solidFill>
                  <a:schemeClr val="tx1"/>
                </a:solidFill>
                <a:latin typeface="Tahoma" pitchFamily="34" charset="0"/>
              </a:defRPr>
            </a:lvl1pPr>
            <a:lvl2pPr marL="2440659" indent="-938715">
              <a:defRPr sz="7900">
                <a:solidFill>
                  <a:schemeClr val="tx1"/>
                </a:solidFill>
                <a:latin typeface="Tahoma" pitchFamily="34" charset="0"/>
              </a:defRPr>
            </a:lvl2pPr>
            <a:lvl3pPr marL="3754860" indent="-750972">
              <a:defRPr sz="7900">
                <a:solidFill>
                  <a:schemeClr val="tx1"/>
                </a:solidFill>
                <a:latin typeface="Tahoma" pitchFamily="34" charset="0"/>
              </a:defRPr>
            </a:lvl3pPr>
            <a:lvl4pPr marL="5256804" indent="-750972">
              <a:defRPr sz="7900">
                <a:solidFill>
                  <a:schemeClr val="tx1"/>
                </a:solidFill>
                <a:latin typeface="Tahoma" pitchFamily="34" charset="0"/>
              </a:defRPr>
            </a:lvl4pPr>
            <a:lvl5pPr marL="6758748" indent="-750972">
              <a:defRPr sz="7900">
                <a:solidFill>
                  <a:schemeClr val="tx1"/>
                </a:solidFill>
                <a:latin typeface="Tahoma" pitchFamily="34" charset="0"/>
              </a:defRPr>
            </a:lvl5pPr>
            <a:lvl6pPr marL="8260692" indent="-750972" eaLnBrk="0" fontAlgn="base" hangingPunct="0">
              <a:spcBef>
                <a:spcPct val="0"/>
              </a:spcBef>
              <a:spcAft>
                <a:spcPct val="0"/>
              </a:spcAft>
              <a:defRPr sz="7900">
                <a:solidFill>
                  <a:schemeClr val="tx1"/>
                </a:solidFill>
                <a:latin typeface="Tahoma" pitchFamily="34" charset="0"/>
              </a:defRPr>
            </a:lvl6pPr>
            <a:lvl7pPr marL="9762636" indent="-750972" eaLnBrk="0" fontAlgn="base" hangingPunct="0">
              <a:spcBef>
                <a:spcPct val="0"/>
              </a:spcBef>
              <a:spcAft>
                <a:spcPct val="0"/>
              </a:spcAft>
              <a:defRPr sz="7900">
                <a:solidFill>
                  <a:schemeClr val="tx1"/>
                </a:solidFill>
                <a:latin typeface="Tahoma" pitchFamily="34" charset="0"/>
              </a:defRPr>
            </a:lvl7pPr>
            <a:lvl8pPr marL="11264580" indent="-750972" eaLnBrk="0" fontAlgn="base" hangingPunct="0">
              <a:spcBef>
                <a:spcPct val="0"/>
              </a:spcBef>
              <a:spcAft>
                <a:spcPct val="0"/>
              </a:spcAft>
              <a:defRPr sz="7900">
                <a:solidFill>
                  <a:schemeClr val="tx1"/>
                </a:solidFill>
                <a:latin typeface="Tahoma" pitchFamily="34" charset="0"/>
              </a:defRPr>
            </a:lvl8pPr>
            <a:lvl9pPr marL="12766524" indent="-750972" eaLnBrk="0" fontAlgn="base" hangingPunct="0">
              <a:spcBef>
                <a:spcPct val="0"/>
              </a:spcBef>
              <a:spcAft>
                <a:spcPct val="0"/>
              </a:spcAft>
              <a:defRPr sz="7900">
                <a:solidFill>
                  <a:schemeClr val="tx1"/>
                </a:solidFill>
                <a:latin typeface="Tahoma" pitchFamily="34" charset="0"/>
              </a:defRPr>
            </a:lvl9pPr>
          </a:lstStyle>
          <a:p>
            <a:fld id="{9F6D028C-B898-4799-A10A-94761DAA2CC3}" type="slidenum">
              <a:rPr lang="en-US" sz="4200"/>
              <a:pPr/>
              <a:t>30</a:t>
            </a:fld>
            <a:endParaRPr lang="en-US" sz="4200"/>
          </a:p>
        </p:txBody>
      </p:sp>
      <p:sp>
        <p:nvSpPr>
          <p:cNvPr id="97283" name="Rectangle 2"/>
          <p:cNvSpPr>
            <a:spLocks noGrp="1" noRot="1" noChangeAspect="1" noChangeArrowheads="1" noTextEdit="1"/>
          </p:cNvSpPr>
          <p:nvPr>
            <p:ph type="sldImg"/>
          </p:nvPr>
        </p:nvSpPr>
        <p:spPr>
          <a:xfrm>
            <a:off x="17463" y="2501900"/>
            <a:ext cx="22210712" cy="12493625"/>
          </a:xfrm>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35106492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7900">
                <a:solidFill>
                  <a:schemeClr val="tx1"/>
                </a:solidFill>
                <a:latin typeface="Tahoma" pitchFamily="34" charset="0"/>
              </a:defRPr>
            </a:lvl1pPr>
            <a:lvl2pPr marL="2440659" indent="-938715">
              <a:defRPr sz="7900">
                <a:solidFill>
                  <a:schemeClr val="tx1"/>
                </a:solidFill>
                <a:latin typeface="Tahoma" pitchFamily="34" charset="0"/>
              </a:defRPr>
            </a:lvl2pPr>
            <a:lvl3pPr marL="3754860" indent="-750972">
              <a:defRPr sz="7900">
                <a:solidFill>
                  <a:schemeClr val="tx1"/>
                </a:solidFill>
                <a:latin typeface="Tahoma" pitchFamily="34" charset="0"/>
              </a:defRPr>
            </a:lvl3pPr>
            <a:lvl4pPr marL="5256804" indent="-750972">
              <a:defRPr sz="7900">
                <a:solidFill>
                  <a:schemeClr val="tx1"/>
                </a:solidFill>
                <a:latin typeface="Tahoma" pitchFamily="34" charset="0"/>
              </a:defRPr>
            </a:lvl4pPr>
            <a:lvl5pPr marL="6758748" indent="-750972">
              <a:defRPr sz="7900">
                <a:solidFill>
                  <a:schemeClr val="tx1"/>
                </a:solidFill>
                <a:latin typeface="Tahoma" pitchFamily="34" charset="0"/>
              </a:defRPr>
            </a:lvl5pPr>
            <a:lvl6pPr marL="8260692" indent="-750972" eaLnBrk="0" fontAlgn="base" hangingPunct="0">
              <a:spcBef>
                <a:spcPct val="0"/>
              </a:spcBef>
              <a:spcAft>
                <a:spcPct val="0"/>
              </a:spcAft>
              <a:defRPr sz="7900">
                <a:solidFill>
                  <a:schemeClr val="tx1"/>
                </a:solidFill>
                <a:latin typeface="Tahoma" pitchFamily="34" charset="0"/>
              </a:defRPr>
            </a:lvl6pPr>
            <a:lvl7pPr marL="9762636" indent="-750972" eaLnBrk="0" fontAlgn="base" hangingPunct="0">
              <a:spcBef>
                <a:spcPct val="0"/>
              </a:spcBef>
              <a:spcAft>
                <a:spcPct val="0"/>
              </a:spcAft>
              <a:defRPr sz="7900">
                <a:solidFill>
                  <a:schemeClr val="tx1"/>
                </a:solidFill>
                <a:latin typeface="Tahoma" pitchFamily="34" charset="0"/>
              </a:defRPr>
            </a:lvl7pPr>
            <a:lvl8pPr marL="11264580" indent="-750972" eaLnBrk="0" fontAlgn="base" hangingPunct="0">
              <a:spcBef>
                <a:spcPct val="0"/>
              </a:spcBef>
              <a:spcAft>
                <a:spcPct val="0"/>
              </a:spcAft>
              <a:defRPr sz="7900">
                <a:solidFill>
                  <a:schemeClr val="tx1"/>
                </a:solidFill>
                <a:latin typeface="Tahoma" pitchFamily="34" charset="0"/>
              </a:defRPr>
            </a:lvl8pPr>
            <a:lvl9pPr marL="12766524" indent="-750972" eaLnBrk="0" fontAlgn="base" hangingPunct="0">
              <a:spcBef>
                <a:spcPct val="0"/>
              </a:spcBef>
              <a:spcAft>
                <a:spcPct val="0"/>
              </a:spcAft>
              <a:defRPr sz="7900">
                <a:solidFill>
                  <a:schemeClr val="tx1"/>
                </a:solidFill>
                <a:latin typeface="Tahoma" pitchFamily="34" charset="0"/>
              </a:defRPr>
            </a:lvl9pPr>
          </a:lstStyle>
          <a:p>
            <a:fld id="{9F6D028C-B898-4799-A10A-94761DAA2CC3}" type="slidenum">
              <a:rPr lang="en-US" sz="4200"/>
              <a:pPr/>
              <a:t>31</a:t>
            </a:fld>
            <a:endParaRPr lang="en-US" sz="4200"/>
          </a:p>
        </p:txBody>
      </p:sp>
      <p:sp>
        <p:nvSpPr>
          <p:cNvPr id="97283" name="Rectangle 2"/>
          <p:cNvSpPr>
            <a:spLocks noGrp="1" noRot="1" noChangeAspect="1" noChangeArrowheads="1" noTextEdit="1"/>
          </p:cNvSpPr>
          <p:nvPr>
            <p:ph type="sldImg"/>
          </p:nvPr>
        </p:nvSpPr>
        <p:spPr>
          <a:xfrm>
            <a:off x="17463" y="2501900"/>
            <a:ext cx="22210712" cy="12493625"/>
          </a:xfrm>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ndParaRPr>
          </a:p>
        </p:txBody>
      </p:sp>
    </p:spTree>
    <p:extLst>
      <p:ext uri="{BB962C8B-B14F-4D97-AF65-F5344CB8AC3E}">
        <p14:creationId xmlns:p14="http://schemas.microsoft.com/office/powerpoint/2010/main" val="7932297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7900">
                <a:solidFill>
                  <a:schemeClr val="tx1"/>
                </a:solidFill>
                <a:latin typeface="Tahoma" pitchFamily="34" charset="0"/>
              </a:defRPr>
            </a:lvl1pPr>
            <a:lvl2pPr marL="2440659" indent="-938715">
              <a:defRPr sz="7900">
                <a:solidFill>
                  <a:schemeClr val="tx1"/>
                </a:solidFill>
                <a:latin typeface="Tahoma" pitchFamily="34" charset="0"/>
              </a:defRPr>
            </a:lvl2pPr>
            <a:lvl3pPr marL="3754860" indent="-750972">
              <a:defRPr sz="7900">
                <a:solidFill>
                  <a:schemeClr val="tx1"/>
                </a:solidFill>
                <a:latin typeface="Tahoma" pitchFamily="34" charset="0"/>
              </a:defRPr>
            </a:lvl3pPr>
            <a:lvl4pPr marL="5256804" indent="-750972">
              <a:defRPr sz="7900">
                <a:solidFill>
                  <a:schemeClr val="tx1"/>
                </a:solidFill>
                <a:latin typeface="Tahoma" pitchFamily="34" charset="0"/>
              </a:defRPr>
            </a:lvl4pPr>
            <a:lvl5pPr marL="6758748" indent="-750972">
              <a:defRPr sz="7900">
                <a:solidFill>
                  <a:schemeClr val="tx1"/>
                </a:solidFill>
                <a:latin typeface="Tahoma" pitchFamily="34" charset="0"/>
              </a:defRPr>
            </a:lvl5pPr>
            <a:lvl6pPr marL="8260692" indent="-750972" eaLnBrk="0" fontAlgn="base" hangingPunct="0">
              <a:spcBef>
                <a:spcPct val="0"/>
              </a:spcBef>
              <a:spcAft>
                <a:spcPct val="0"/>
              </a:spcAft>
              <a:defRPr sz="7900">
                <a:solidFill>
                  <a:schemeClr val="tx1"/>
                </a:solidFill>
                <a:latin typeface="Tahoma" pitchFamily="34" charset="0"/>
              </a:defRPr>
            </a:lvl6pPr>
            <a:lvl7pPr marL="9762636" indent="-750972" eaLnBrk="0" fontAlgn="base" hangingPunct="0">
              <a:spcBef>
                <a:spcPct val="0"/>
              </a:spcBef>
              <a:spcAft>
                <a:spcPct val="0"/>
              </a:spcAft>
              <a:defRPr sz="7900">
                <a:solidFill>
                  <a:schemeClr val="tx1"/>
                </a:solidFill>
                <a:latin typeface="Tahoma" pitchFamily="34" charset="0"/>
              </a:defRPr>
            </a:lvl7pPr>
            <a:lvl8pPr marL="11264580" indent="-750972" eaLnBrk="0" fontAlgn="base" hangingPunct="0">
              <a:spcBef>
                <a:spcPct val="0"/>
              </a:spcBef>
              <a:spcAft>
                <a:spcPct val="0"/>
              </a:spcAft>
              <a:defRPr sz="7900">
                <a:solidFill>
                  <a:schemeClr val="tx1"/>
                </a:solidFill>
                <a:latin typeface="Tahoma" pitchFamily="34" charset="0"/>
              </a:defRPr>
            </a:lvl8pPr>
            <a:lvl9pPr marL="12766524" indent="-750972" eaLnBrk="0" fontAlgn="base" hangingPunct="0">
              <a:spcBef>
                <a:spcPct val="0"/>
              </a:spcBef>
              <a:spcAft>
                <a:spcPct val="0"/>
              </a:spcAft>
              <a:defRPr sz="7900">
                <a:solidFill>
                  <a:schemeClr val="tx1"/>
                </a:solidFill>
                <a:latin typeface="Tahoma" pitchFamily="34" charset="0"/>
              </a:defRPr>
            </a:lvl9pPr>
          </a:lstStyle>
          <a:p>
            <a:fld id="{B822C55D-DB94-4E06-AF1D-0545F4A5D35D}" type="slidenum">
              <a:rPr lang="en-US" sz="4200"/>
              <a:pPr/>
              <a:t>32</a:t>
            </a:fld>
            <a:endParaRPr lang="en-US" sz="4200"/>
          </a:p>
        </p:txBody>
      </p:sp>
      <p:sp>
        <p:nvSpPr>
          <p:cNvPr id="106499" name="Rectangle 2"/>
          <p:cNvSpPr>
            <a:spLocks noGrp="1" noRot="1" noChangeAspect="1" noChangeArrowheads="1" noTextEdit="1"/>
          </p:cNvSpPr>
          <p:nvPr>
            <p:ph type="sldImg"/>
          </p:nvPr>
        </p:nvSpPr>
        <p:spPr>
          <a:xfrm>
            <a:off x="17463" y="2501900"/>
            <a:ext cx="22210712" cy="12493625"/>
          </a:xfrm>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41923"/>
            <a:endParaRPr lang="en-US" dirty="0"/>
          </a:p>
        </p:txBody>
      </p:sp>
    </p:spTree>
    <p:extLst>
      <p:ext uri="{BB962C8B-B14F-4D97-AF65-F5344CB8AC3E}">
        <p14:creationId xmlns:p14="http://schemas.microsoft.com/office/powerpoint/2010/main" val="9671727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7900">
                <a:solidFill>
                  <a:schemeClr val="tx1"/>
                </a:solidFill>
                <a:latin typeface="Tahoma" pitchFamily="34" charset="0"/>
              </a:defRPr>
            </a:lvl1pPr>
            <a:lvl2pPr marL="2440659" indent="-938715">
              <a:defRPr sz="7900">
                <a:solidFill>
                  <a:schemeClr val="tx1"/>
                </a:solidFill>
                <a:latin typeface="Tahoma" pitchFamily="34" charset="0"/>
              </a:defRPr>
            </a:lvl2pPr>
            <a:lvl3pPr marL="3754860" indent="-750972">
              <a:defRPr sz="7900">
                <a:solidFill>
                  <a:schemeClr val="tx1"/>
                </a:solidFill>
                <a:latin typeface="Tahoma" pitchFamily="34" charset="0"/>
              </a:defRPr>
            </a:lvl3pPr>
            <a:lvl4pPr marL="5256804" indent="-750972">
              <a:defRPr sz="7900">
                <a:solidFill>
                  <a:schemeClr val="tx1"/>
                </a:solidFill>
                <a:latin typeface="Tahoma" pitchFamily="34" charset="0"/>
              </a:defRPr>
            </a:lvl4pPr>
            <a:lvl5pPr marL="6758748" indent="-750972">
              <a:defRPr sz="7900">
                <a:solidFill>
                  <a:schemeClr val="tx1"/>
                </a:solidFill>
                <a:latin typeface="Tahoma" pitchFamily="34" charset="0"/>
              </a:defRPr>
            </a:lvl5pPr>
            <a:lvl6pPr marL="8260692" indent="-750972" eaLnBrk="0" fontAlgn="base" hangingPunct="0">
              <a:spcBef>
                <a:spcPct val="0"/>
              </a:spcBef>
              <a:spcAft>
                <a:spcPct val="0"/>
              </a:spcAft>
              <a:defRPr sz="7900">
                <a:solidFill>
                  <a:schemeClr val="tx1"/>
                </a:solidFill>
                <a:latin typeface="Tahoma" pitchFamily="34" charset="0"/>
              </a:defRPr>
            </a:lvl6pPr>
            <a:lvl7pPr marL="9762636" indent="-750972" eaLnBrk="0" fontAlgn="base" hangingPunct="0">
              <a:spcBef>
                <a:spcPct val="0"/>
              </a:spcBef>
              <a:spcAft>
                <a:spcPct val="0"/>
              </a:spcAft>
              <a:defRPr sz="7900">
                <a:solidFill>
                  <a:schemeClr val="tx1"/>
                </a:solidFill>
                <a:latin typeface="Tahoma" pitchFamily="34" charset="0"/>
              </a:defRPr>
            </a:lvl7pPr>
            <a:lvl8pPr marL="11264580" indent="-750972" eaLnBrk="0" fontAlgn="base" hangingPunct="0">
              <a:spcBef>
                <a:spcPct val="0"/>
              </a:spcBef>
              <a:spcAft>
                <a:spcPct val="0"/>
              </a:spcAft>
              <a:defRPr sz="7900">
                <a:solidFill>
                  <a:schemeClr val="tx1"/>
                </a:solidFill>
                <a:latin typeface="Tahoma" pitchFamily="34" charset="0"/>
              </a:defRPr>
            </a:lvl8pPr>
            <a:lvl9pPr marL="12766524" indent="-750972" eaLnBrk="0" fontAlgn="base" hangingPunct="0">
              <a:spcBef>
                <a:spcPct val="0"/>
              </a:spcBef>
              <a:spcAft>
                <a:spcPct val="0"/>
              </a:spcAft>
              <a:defRPr sz="7900">
                <a:solidFill>
                  <a:schemeClr val="tx1"/>
                </a:solidFill>
                <a:latin typeface="Tahoma" pitchFamily="34" charset="0"/>
              </a:defRPr>
            </a:lvl9pPr>
          </a:lstStyle>
          <a:p>
            <a:fld id="{46AA28FA-C8FC-4E1E-A0A0-3376AEE915E7}" type="slidenum">
              <a:rPr lang="en-US" sz="4200"/>
              <a:pPr/>
              <a:t>33</a:t>
            </a:fld>
            <a:endParaRPr lang="en-US" sz="4200"/>
          </a:p>
        </p:txBody>
      </p:sp>
      <p:sp>
        <p:nvSpPr>
          <p:cNvPr id="107523" name="Rectangle 2"/>
          <p:cNvSpPr>
            <a:spLocks noGrp="1" noRot="1" noChangeAspect="1" noChangeArrowheads="1" noTextEdit="1"/>
          </p:cNvSpPr>
          <p:nvPr>
            <p:ph type="sldImg"/>
          </p:nvPr>
        </p:nvSpPr>
        <p:spPr>
          <a:xfrm>
            <a:off x="17463" y="2501900"/>
            <a:ext cx="22210712" cy="12493625"/>
          </a:xfrm>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41923">
              <a:defRPr/>
            </a:pPr>
            <a:endParaRPr lang="en-US" dirty="0"/>
          </a:p>
        </p:txBody>
      </p:sp>
    </p:spTree>
    <p:extLst>
      <p:ext uri="{BB962C8B-B14F-4D97-AF65-F5344CB8AC3E}">
        <p14:creationId xmlns:p14="http://schemas.microsoft.com/office/powerpoint/2010/main" val="32434030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C8D58-C050-050F-0448-26FEF7A52A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6B8A38-830E-1A91-49F1-99A058ABC8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739091-4219-5B7E-3D81-A1E2245DE90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2E9B38C-AFAA-3661-1D08-2EACAB6296EB}"/>
              </a:ext>
            </a:extLst>
          </p:cNvPr>
          <p:cNvSpPr>
            <a:spLocks noGrp="1"/>
          </p:cNvSpPr>
          <p:nvPr>
            <p:ph type="sldNum" sz="quarter" idx="10"/>
          </p:nvPr>
        </p:nvSpPr>
        <p:spPr/>
        <p:txBody>
          <a:bodyPr/>
          <a:lstStyle/>
          <a:p>
            <a:fld id="{1DBB21E7-92AB-4B5A-B488-8C7EDEC81290}" type="slidenum">
              <a:rPr lang="en-US" smtClean="0"/>
              <a:t>34</a:t>
            </a:fld>
            <a:endParaRPr lang="en-US"/>
          </a:p>
        </p:txBody>
      </p:sp>
    </p:spTree>
    <p:extLst>
      <p:ext uri="{BB962C8B-B14F-4D97-AF65-F5344CB8AC3E}">
        <p14:creationId xmlns:p14="http://schemas.microsoft.com/office/powerpoint/2010/main" val="12763623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E7E89-B7F7-A8CA-37DE-0F4BAC256998}"/>
            </a:ext>
          </a:extLst>
        </p:cNvPr>
        <p:cNvGrpSpPr/>
        <p:nvPr/>
      </p:nvGrpSpPr>
      <p:grpSpPr>
        <a:xfrm>
          <a:off x="0" y="0"/>
          <a:ext cx="0" cy="0"/>
          <a:chOff x="0" y="0"/>
          <a:chExt cx="0" cy="0"/>
        </a:xfrm>
      </p:grpSpPr>
      <p:sp>
        <p:nvSpPr>
          <p:cNvPr id="97282" name="Rectangle 7">
            <a:extLst>
              <a:ext uri="{FF2B5EF4-FFF2-40B4-BE49-F238E27FC236}">
                <a16:creationId xmlns:a16="http://schemas.microsoft.com/office/drawing/2014/main" id="{AB212980-B658-B50E-86D2-2242BB1B3E0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7900">
                <a:solidFill>
                  <a:schemeClr val="tx1"/>
                </a:solidFill>
                <a:latin typeface="Tahoma" pitchFamily="34" charset="0"/>
              </a:defRPr>
            </a:lvl1pPr>
            <a:lvl2pPr marL="2440659" indent="-938715">
              <a:defRPr sz="7900">
                <a:solidFill>
                  <a:schemeClr val="tx1"/>
                </a:solidFill>
                <a:latin typeface="Tahoma" pitchFamily="34" charset="0"/>
              </a:defRPr>
            </a:lvl2pPr>
            <a:lvl3pPr marL="3754860" indent="-750972">
              <a:defRPr sz="7900">
                <a:solidFill>
                  <a:schemeClr val="tx1"/>
                </a:solidFill>
                <a:latin typeface="Tahoma" pitchFamily="34" charset="0"/>
              </a:defRPr>
            </a:lvl3pPr>
            <a:lvl4pPr marL="5256804" indent="-750972">
              <a:defRPr sz="7900">
                <a:solidFill>
                  <a:schemeClr val="tx1"/>
                </a:solidFill>
                <a:latin typeface="Tahoma" pitchFamily="34" charset="0"/>
              </a:defRPr>
            </a:lvl4pPr>
            <a:lvl5pPr marL="6758748" indent="-750972">
              <a:defRPr sz="7900">
                <a:solidFill>
                  <a:schemeClr val="tx1"/>
                </a:solidFill>
                <a:latin typeface="Tahoma" pitchFamily="34" charset="0"/>
              </a:defRPr>
            </a:lvl5pPr>
            <a:lvl6pPr marL="8260692" indent="-750972" eaLnBrk="0" fontAlgn="base" hangingPunct="0">
              <a:spcBef>
                <a:spcPct val="0"/>
              </a:spcBef>
              <a:spcAft>
                <a:spcPct val="0"/>
              </a:spcAft>
              <a:defRPr sz="7900">
                <a:solidFill>
                  <a:schemeClr val="tx1"/>
                </a:solidFill>
                <a:latin typeface="Tahoma" pitchFamily="34" charset="0"/>
              </a:defRPr>
            </a:lvl6pPr>
            <a:lvl7pPr marL="9762636" indent="-750972" eaLnBrk="0" fontAlgn="base" hangingPunct="0">
              <a:spcBef>
                <a:spcPct val="0"/>
              </a:spcBef>
              <a:spcAft>
                <a:spcPct val="0"/>
              </a:spcAft>
              <a:defRPr sz="7900">
                <a:solidFill>
                  <a:schemeClr val="tx1"/>
                </a:solidFill>
                <a:latin typeface="Tahoma" pitchFamily="34" charset="0"/>
              </a:defRPr>
            </a:lvl7pPr>
            <a:lvl8pPr marL="11264580" indent="-750972" eaLnBrk="0" fontAlgn="base" hangingPunct="0">
              <a:spcBef>
                <a:spcPct val="0"/>
              </a:spcBef>
              <a:spcAft>
                <a:spcPct val="0"/>
              </a:spcAft>
              <a:defRPr sz="7900">
                <a:solidFill>
                  <a:schemeClr val="tx1"/>
                </a:solidFill>
                <a:latin typeface="Tahoma" pitchFamily="34" charset="0"/>
              </a:defRPr>
            </a:lvl8pPr>
            <a:lvl9pPr marL="12766524" indent="-750972" eaLnBrk="0" fontAlgn="base" hangingPunct="0">
              <a:spcBef>
                <a:spcPct val="0"/>
              </a:spcBef>
              <a:spcAft>
                <a:spcPct val="0"/>
              </a:spcAft>
              <a:defRPr sz="7900">
                <a:solidFill>
                  <a:schemeClr val="tx1"/>
                </a:solidFill>
                <a:latin typeface="Tahoma" pitchFamily="34" charset="0"/>
              </a:defRPr>
            </a:lvl9pPr>
          </a:lstStyle>
          <a:p>
            <a:fld id="{9F6D028C-B898-4799-A10A-94761DAA2CC3}" type="slidenum">
              <a:rPr lang="en-US" sz="4200"/>
              <a:pPr/>
              <a:t>35</a:t>
            </a:fld>
            <a:endParaRPr lang="en-US" sz="4200"/>
          </a:p>
        </p:txBody>
      </p:sp>
      <p:sp>
        <p:nvSpPr>
          <p:cNvPr id="97283" name="Rectangle 2">
            <a:extLst>
              <a:ext uri="{FF2B5EF4-FFF2-40B4-BE49-F238E27FC236}">
                <a16:creationId xmlns:a16="http://schemas.microsoft.com/office/drawing/2014/main" id="{1723A92E-7684-A246-99A6-CF9FE5297EF2}"/>
              </a:ext>
            </a:extLst>
          </p:cNvPr>
          <p:cNvSpPr>
            <a:spLocks noGrp="1" noRot="1" noChangeAspect="1" noChangeArrowheads="1" noTextEdit="1"/>
          </p:cNvSpPr>
          <p:nvPr>
            <p:ph type="sldImg"/>
          </p:nvPr>
        </p:nvSpPr>
        <p:spPr>
          <a:xfrm>
            <a:off x="17463" y="2501900"/>
            <a:ext cx="22210712" cy="12493625"/>
          </a:xfrm>
          <a:ln/>
        </p:spPr>
      </p:sp>
      <p:sp>
        <p:nvSpPr>
          <p:cNvPr id="97284" name="Rectangle 3">
            <a:extLst>
              <a:ext uri="{FF2B5EF4-FFF2-40B4-BE49-F238E27FC236}">
                <a16:creationId xmlns:a16="http://schemas.microsoft.com/office/drawing/2014/main" id="{8A295737-5510-0ED1-1C25-86E4E77DD0A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10955352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7900">
                <a:solidFill>
                  <a:schemeClr val="tx1"/>
                </a:solidFill>
                <a:latin typeface="Tahoma" pitchFamily="34" charset="0"/>
              </a:defRPr>
            </a:lvl1pPr>
            <a:lvl2pPr marL="2440659" indent="-938715">
              <a:defRPr sz="7900">
                <a:solidFill>
                  <a:schemeClr val="tx1"/>
                </a:solidFill>
                <a:latin typeface="Tahoma" pitchFamily="34" charset="0"/>
              </a:defRPr>
            </a:lvl2pPr>
            <a:lvl3pPr marL="3754860" indent="-750972">
              <a:defRPr sz="7900">
                <a:solidFill>
                  <a:schemeClr val="tx1"/>
                </a:solidFill>
                <a:latin typeface="Tahoma" pitchFamily="34" charset="0"/>
              </a:defRPr>
            </a:lvl3pPr>
            <a:lvl4pPr marL="5256804" indent="-750972">
              <a:defRPr sz="7900">
                <a:solidFill>
                  <a:schemeClr val="tx1"/>
                </a:solidFill>
                <a:latin typeface="Tahoma" pitchFamily="34" charset="0"/>
              </a:defRPr>
            </a:lvl4pPr>
            <a:lvl5pPr marL="6758748" indent="-750972">
              <a:defRPr sz="7900">
                <a:solidFill>
                  <a:schemeClr val="tx1"/>
                </a:solidFill>
                <a:latin typeface="Tahoma" pitchFamily="34" charset="0"/>
              </a:defRPr>
            </a:lvl5pPr>
            <a:lvl6pPr marL="8260692" indent="-750972" eaLnBrk="0" fontAlgn="base" hangingPunct="0">
              <a:spcBef>
                <a:spcPct val="0"/>
              </a:spcBef>
              <a:spcAft>
                <a:spcPct val="0"/>
              </a:spcAft>
              <a:defRPr sz="7900">
                <a:solidFill>
                  <a:schemeClr val="tx1"/>
                </a:solidFill>
                <a:latin typeface="Tahoma" pitchFamily="34" charset="0"/>
              </a:defRPr>
            </a:lvl6pPr>
            <a:lvl7pPr marL="9762636" indent="-750972" eaLnBrk="0" fontAlgn="base" hangingPunct="0">
              <a:spcBef>
                <a:spcPct val="0"/>
              </a:spcBef>
              <a:spcAft>
                <a:spcPct val="0"/>
              </a:spcAft>
              <a:defRPr sz="7900">
                <a:solidFill>
                  <a:schemeClr val="tx1"/>
                </a:solidFill>
                <a:latin typeface="Tahoma" pitchFamily="34" charset="0"/>
              </a:defRPr>
            </a:lvl7pPr>
            <a:lvl8pPr marL="11264580" indent="-750972" eaLnBrk="0" fontAlgn="base" hangingPunct="0">
              <a:spcBef>
                <a:spcPct val="0"/>
              </a:spcBef>
              <a:spcAft>
                <a:spcPct val="0"/>
              </a:spcAft>
              <a:defRPr sz="7900">
                <a:solidFill>
                  <a:schemeClr val="tx1"/>
                </a:solidFill>
                <a:latin typeface="Tahoma" pitchFamily="34" charset="0"/>
              </a:defRPr>
            </a:lvl8pPr>
            <a:lvl9pPr marL="12766524" indent="-750972" eaLnBrk="0" fontAlgn="base" hangingPunct="0">
              <a:spcBef>
                <a:spcPct val="0"/>
              </a:spcBef>
              <a:spcAft>
                <a:spcPct val="0"/>
              </a:spcAft>
              <a:defRPr sz="7900">
                <a:solidFill>
                  <a:schemeClr val="tx1"/>
                </a:solidFill>
                <a:latin typeface="Tahoma" pitchFamily="34" charset="0"/>
              </a:defRPr>
            </a:lvl9pPr>
          </a:lstStyle>
          <a:p>
            <a:fld id="{4ADBBA4E-DF22-40FC-BD41-DA818D6E1709}" type="slidenum">
              <a:rPr lang="en-US" sz="4200"/>
              <a:pPr/>
              <a:t>36</a:t>
            </a:fld>
            <a:endParaRPr lang="en-US" sz="4200"/>
          </a:p>
        </p:txBody>
      </p:sp>
      <p:sp>
        <p:nvSpPr>
          <p:cNvPr id="103427" name="Rectangle 2"/>
          <p:cNvSpPr>
            <a:spLocks noGrp="1" noRot="1" noChangeAspect="1" noChangeArrowheads="1" noTextEdit="1"/>
          </p:cNvSpPr>
          <p:nvPr>
            <p:ph type="sldImg"/>
          </p:nvPr>
        </p:nvSpPr>
        <p:spPr>
          <a:xfrm>
            <a:off x="17463" y="2501900"/>
            <a:ext cx="22210712" cy="12493625"/>
          </a:xfrm>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baseline="0" dirty="0"/>
          </a:p>
        </p:txBody>
      </p:sp>
    </p:spTree>
    <p:extLst>
      <p:ext uri="{BB962C8B-B14F-4D97-AF65-F5344CB8AC3E}">
        <p14:creationId xmlns:p14="http://schemas.microsoft.com/office/powerpoint/2010/main" val="12856618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D370E-1822-73E6-4D80-18646603C9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125163-BA2F-BF96-C86E-67EDEBFD75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C4C3D2-D120-F33A-449B-94FF9DD4A34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1E6E32E-C18C-878A-1E8E-2A8E574DAA20}"/>
              </a:ext>
            </a:extLst>
          </p:cNvPr>
          <p:cNvSpPr>
            <a:spLocks noGrp="1"/>
          </p:cNvSpPr>
          <p:nvPr>
            <p:ph type="sldNum" sz="quarter" idx="10"/>
          </p:nvPr>
        </p:nvSpPr>
        <p:spPr/>
        <p:txBody>
          <a:bodyPr/>
          <a:lstStyle/>
          <a:p>
            <a:fld id="{1DBB21E7-92AB-4B5A-B488-8C7EDEC81290}" type="slidenum">
              <a:rPr lang="en-US" smtClean="0"/>
              <a:t>37</a:t>
            </a:fld>
            <a:endParaRPr lang="en-US"/>
          </a:p>
        </p:txBody>
      </p:sp>
    </p:spTree>
    <p:extLst>
      <p:ext uri="{BB962C8B-B14F-4D97-AF65-F5344CB8AC3E}">
        <p14:creationId xmlns:p14="http://schemas.microsoft.com/office/powerpoint/2010/main" val="24595999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D370E-1822-73E6-4D80-18646603C9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125163-BA2F-BF96-C86E-67EDEBFD75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C4C3D2-D120-F33A-449B-94FF9DD4A34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ndParaRPr>
          </a:p>
        </p:txBody>
      </p:sp>
      <p:sp>
        <p:nvSpPr>
          <p:cNvPr id="4" name="Slide Number Placeholder 3">
            <a:extLst>
              <a:ext uri="{FF2B5EF4-FFF2-40B4-BE49-F238E27FC236}">
                <a16:creationId xmlns:a16="http://schemas.microsoft.com/office/drawing/2014/main" id="{01E6E32E-C18C-878A-1E8E-2A8E574DAA20}"/>
              </a:ext>
            </a:extLst>
          </p:cNvPr>
          <p:cNvSpPr>
            <a:spLocks noGrp="1"/>
          </p:cNvSpPr>
          <p:nvPr>
            <p:ph type="sldNum" sz="quarter" idx="10"/>
          </p:nvPr>
        </p:nvSpPr>
        <p:spPr/>
        <p:txBody>
          <a:bodyPr/>
          <a:lstStyle/>
          <a:p>
            <a:fld id="{1DBB21E7-92AB-4B5A-B488-8C7EDEC81290}" type="slidenum">
              <a:rPr lang="en-US" smtClean="0"/>
              <a:t>38</a:t>
            </a:fld>
            <a:endParaRPr lang="en-US"/>
          </a:p>
        </p:txBody>
      </p:sp>
    </p:spTree>
    <p:extLst>
      <p:ext uri="{BB962C8B-B14F-4D97-AF65-F5344CB8AC3E}">
        <p14:creationId xmlns:p14="http://schemas.microsoft.com/office/powerpoint/2010/main" val="2827203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D370E-1822-73E6-4D80-18646603C9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125163-BA2F-BF96-C86E-67EDEBFD75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C4C3D2-D120-F33A-449B-94FF9DD4A34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1E6E32E-C18C-878A-1E8E-2A8E574DAA20}"/>
              </a:ext>
            </a:extLst>
          </p:cNvPr>
          <p:cNvSpPr>
            <a:spLocks noGrp="1"/>
          </p:cNvSpPr>
          <p:nvPr>
            <p:ph type="sldNum" sz="quarter" idx="10"/>
          </p:nvPr>
        </p:nvSpPr>
        <p:spPr/>
        <p:txBody>
          <a:bodyPr/>
          <a:lstStyle/>
          <a:p>
            <a:fld id="{1DBB21E7-92AB-4B5A-B488-8C7EDEC81290}" type="slidenum">
              <a:rPr lang="en-US" smtClean="0"/>
              <a:t>39</a:t>
            </a:fld>
            <a:endParaRPr lang="en-US"/>
          </a:p>
        </p:txBody>
      </p:sp>
    </p:spTree>
    <p:extLst>
      <p:ext uri="{BB962C8B-B14F-4D97-AF65-F5344CB8AC3E}">
        <p14:creationId xmlns:p14="http://schemas.microsoft.com/office/powerpoint/2010/main" val="1320445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17BB1-425A-E35E-B68E-CC23A66AC2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B48F31-30B7-840F-4DDE-0521286FDA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4FA392-18D9-98FD-FE9D-062E1099952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ndParaRPr>
          </a:p>
        </p:txBody>
      </p:sp>
      <p:sp>
        <p:nvSpPr>
          <p:cNvPr id="4" name="Slide Number Placeholder 3">
            <a:extLst>
              <a:ext uri="{FF2B5EF4-FFF2-40B4-BE49-F238E27FC236}">
                <a16:creationId xmlns:a16="http://schemas.microsoft.com/office/drawing/2014/main" id="{936B4594-5236-3620-588D-6145E55114D6}"/>
              </a:ext>
            </a:extLst>
          </p:cNvPr>
          <p:cNvSpPr>
            <a:spLocks noGrp="1"/>
          </p:cNvSpPr>
          <p:nvPr>
            <p:ph type="sldNum" sz="quarter" idx="10"/>
          </p:nvPr>
        </p:nvSpPr>
        <p:spPr/>
        <p:txBody>
          <a:bodyPr/>
          <a:lstStyle/>
          <a:p>
            <a:fld id="{1DBB21E7-92AB-4B5A-B488-8C7EDEC81290}" type="slidenum">
              <a:rPr lang="en-US" smtClean="0"/>
              <a:t>4</a:t>
            </a:fld>
            <a:endParaRPr lang="en-US"/>
          </a:p>
        </p:txBody>
      </p:sp>
    </p:spTree>
    <p:extLst>
      <p:ext uri="{BB962C8B-B14F-4D97-AF65-F5344CB8AC3E}">
        <p14:creationId xmlns:p14="http://schemas.microsoft.com/office/powerpoint/2010/main" val="12126213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A59390-534D-B70A-0030-E8A79F0D8A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FBF1AF-8661-E4FB-DE5B-28D0B559FD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33B1F4-C95C-A1EF-D70B-9BA79D119B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7748103-E650-A16E-4708-24012B044B33}"/>
              </a:ext>
            </a:extLst>
          </p:cNvPr>
          <p:cNvSpPr>
            <a:spLocks noGrp="1"/>
          </p:cNvSpPr>
          <p:nvPr>
            <p:ph type="sldNum" sz="quarter" idx="10"/>
          </p:nvPr>
        </p:nvSpPr>
        <p:spPr/>
        <p:txBody>
          <a:bodyPr/>
          <a:lstStyle/>
          <a:p>
            <a:fld id="{1DBB21E7-92AB-4B5A-B488-8C7EDEC81290}" type="slidenum">
              <a:rPr lang="en-US" smtClean="0"/>
              <a:t>40</a:t>
            </a:fld>
            <a:endParaRPr lang="en-US"/>
          </a:p>
        </p:txBody>
      </p:sp>
    </p:spTree>
    <p:extLst>
      <p:ext uri="{BB962C8B-B14F-4D97-AF65-F5344CB8AC3E}">
        <p14:creationId xmlns:p14="http://schemas.microsoft.com/office/powerpoint/2010/main" val="9154663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A59390-534D-B70A-0030-E8A79F0D8A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FBF1AF-8661-E4FB-DE5B-28D0B559FD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33B1F4-C95C-A1EF-D70B-9BA79D119B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7748103-E650-A16E-4708-24012B044B33}"/>
              </a:ext>
            </a:extLst>
          </p:cNvPr>
          <p:cNvSpPr>
            <a:spLocks noGrp="1"/>
          </p:cNvSpPr>
          <p:nvPr>
            <p:ph type="sldNum" sz="quarter" idx="10"/>
          </p:nvPr>
        </p:nvSpPr>
        <p:spPr/>
        <p:txBody>
          <a:bodyPr/>
          <a:lstStyle/>
          <a:p>
            <a:fld id="{1DBB21E7-92AB-4B5A-B488-8C7EDEC81290}" type="slidenum">
              <a:rPr lang="en-US" smtClean="0"/>
              <a:t>41</a:t>
            </a:fld>
            <a:endParaRPr lang="en-US"/>
          </a:p>
        </p:txBody>
      </p:sp>
    </p:spTree>
    <p:extLst>
      <p:ext uri="{BB962C8B-B14F-4D97-AF65-F5344CB8AC3E}">
        <p14:creationId xmlns:p14="http://schemas.microsoft.com/office/powerpoint/2010/main" val="1975194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A59390-534D-B70A-0030-E8A79F0D8A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FBF1AF-8661-E4FB-DE5B-28D0B559FD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33B1F4-C95C-A1EF-D70B-9BA79D119B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7748103-E650-A16E-4708-24012B044B33}"/>
              </a:ext>
            </a:extLst>
          </p:cNvPr>
          <p:cNvSpPr>
            <a:spLocks noGrp="1"/>
          </p:cNvSpPr>
          <p:nvPr>
            <p:ph type="sldNum" sz="quarter" idx="10"/>
          </p:nvPr>
        </p:nvSpPr>
        <p:spPr/>
        <p:txBody>
          <a:bodyPr/>
          <a:lstStyle/>
          <a:p>
            <a:fld id="{1DBB21E7-92AB-4B5A-B488-8C7EDEC81290}" type="slidenum">
              <a:rPr lang="en-US" smtClean="0"/>
              <a:t>42</a:t>
            </a:fld>
            <a:endParaRPr lang="en-US"/>
          </a:p>
        </p:txBody>
      </p:sp>
    </p:spTree>
    <p:extLst>
      <p:ext uri="{BB962C8B-B14F-4D97-AF65-F5344CB8AC3E}">
        <p14:creationId xmlns:p14="http://schemas.microsoft.com/office/powerpoint/2010/main" val="9295524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17BB1-425A-E35E-B68E-CC23A66AC2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B48F31-30B7-840F-4DDE-0521286FDA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4FA392-18D9-98FD-FE9D-062E1099952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936B4594-5236-3620-588D-6145E55114D6}"/>
              </a:ext>
            </a:extLst>
          </p:cNvPr>
          <p:cNvSpPr>
            <a:spLocks noGrp="1"/>
          </p:cNvSpPr>
          <p:nvPr>
            <p:ph type="sldNum" sz="quarter" idx="10"/>
          </p:nvPr>
        </p:nvSpPr>
        <p:spPr/>
        <p:txBody>
          <a:bodyPr/>
          <a:lstStyle/>
          <a:p>
            <a:fld id="{1DBB21E7-92AB-4B5A-B488-8C7EDEC81290}" type="slidenum">
              <a:rPr lang="en-US" smtClean="0"/>
              <a:t>43</a:t>
            </a:fld>
            <a:endParaRPr lang="en-US"/>
          </a:p>
        </p:txBody>
      </p:sp>
    </p:spTree>
    <p:extLst>
      <p:ext uri="{BB962C8B-B14F-4D97-AF65-F5344CB8AC3E}">
        <p14:creationId xmlns:p14="http://schemas.microsoft.com/office/powerpoint/2010/main" val="16025972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02D50F1-1113-4E17-A714-856D723EC30B}" type="slidenum">
              <a:rPr lang="en-CA" smtClean="0"/>
              <a:t>44</a:t>
            </a:fld>
            <a:endParaRPr lang="en-CA"/>
          </a:p>
        </p:txBody>
      </p:sp>
    </p:spTree>
    <p:extLst>
      <p:ext uri="{BB962C8B-B14F-4D97-AF65-F5344CB8AC3E}">
        <p14:creationId xmlns:p14="http://schemas.microsoft.com/office/powerpoint/2010/main" val="34872143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02D50F1-1113-4E17-A714-856D723EC30B}" type="slidenum">
              <a:rPr lang="en-CA" smtClean="0"/>
              <a:t>45</a:t>
            </a:fld>
            <a:endParaRPr lang="en-CA"/>
          </a:p>
        </p:txBody>
      </p:sp>
    </p:spTree>
    <p:extLst>
      <p:ext uri="{BB962C8B-B14F-4D97-AF65-F5344CB8AC3E}">
        <p14:creationId xmlns:p14="http://schemas.microsoft.com/office/powerpoint/2010/main" val="12478961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02D50F1-1113-4E17-A714-856D723EC30B}" type="slidenum">
              <a:rPr lang="en-CA" smtClean="0"/>
              <a:t>46</a:t>
            </a:fld>
            <a:endParaRPr lang="en-CA"/>
          </a:p>
        </p:txBody>
      </p:sp>
    </p:spTree>
    <p:extLst>
      <p:ext uri="{BB962C8B-B14F-4D97-AF65-F5344CB8AC3E}">
        <p14:creationId xmlns:p14="http://schemas.microsoft.com/office/powerpoint/2010/main" val="16437606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48"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02D50F1-1113-4E17-A714-856D723EC30B}" type="slidenum">
              <a:rPr lang="en-CA" smtClean="0"/>
              <a:t>47</a:t>
            </a:fld>
            <a:endParaRPr lang="en-CA"/>
          </a:p>
        </p:txBody>
      </p:sp>
    </p:spTree>
    <p:extLst>
      <p:ext uri="{BB962C8B-B14F-4D97-AF65-F5344CB8AC3E}">
        <p14:creationId xmlns:p14="http://schemas.microsoft.com/office/powerpoint/2010/main" val="2236868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02D50F1-1113-4E17-A714-856D723EC30B}" type="slidenum">
              <a:rPr lang="en-CA" smtClean="0"/>
              <a:t>48</a:t>
            </a:fld>
            <a:endParaRPr lang="en-CA"/>
          </a:p>
        </p:txBody>
      </p:sp>
    </p:spTree>
    <p:extLst>
      <p:ext uri="{BB962C8B-B14F-4D97-AF65-F5344CB8AC3E}">
        <p14:creationId xmlns:p14="http://schemas.microsoft.com/office/powerpoint/2010/main" val="28314427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02D50F1-1113-4E17-A714-856D723EC30B}" type="slidenum">
              <a:rPr lang="en-CA" smtClean="0"/>
              <a:t>49</a:t>
            </a:fld>
            <a:endParaRPr lang="en-CA"/>
          </a:p>
        </p:txBody>
      </p:sp>
    </p:spTree>
    <p:extLst>
      <p:ext uri="{BB962C8B-B14F-4D97-AF65-F5344CB8AC3E}">
        <p14:creationId xmlns:p14="http://schemas.microsoft.com/office/powerpoint/2010/main" val="25626383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1DBB21E7-92AB-4B5A-B488-8C7EDEC81290}" type="slidenum">
              <a:rPr lang="en-US" smtClean="0"/>
              <a:t>5</a:t>
            </a:fld>
            <a:endParaRPr lang="en-US"/>
          </a:p>
        </p:txBody>
      </p:sp>
    </p:spTree>
    <p:extLst>
      <p:ext uri="{BB962C8B-B14F-4D97-AF65-F5344CB8AC3E}">
        <p14:creationId xmlns:p14="http://schemas.microsoft.com/office/powerpoint/2010/main" val="3285149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7600">
                <a:solidFill>
                  <a:schemeClr val="tx1"/>
                </a:solidFill>
                <a:latin typeface="Tahoma" pitchFamily="34" charset="0"/>
              </a:defRPr>
            </a:lvl1pPr>
            <a:lvl2pPr marL="2341858" indent="-900714">
              <a:defRPr sz="7600">
                <a:solidFill>
                  <a:schemeClr val="tx1"/>
                </a:solidFill>
                <a:latin typeface="Tahoma" pitchFamily="34" charset="0"/>
              </a:defRPr>
            </a:lvl2pPr>
            <a:lvl3pPr marL="3602857" indent="-720571">
              <a:defRPr sz="7600">
                <a:solidFill>
                  <a:schemeClr val="tx1"/>
                </a:solidFill>
                <a:latin typeface="Tahoma" pitchFamily="34" charset="0"/>
              </a:defRPr>
            </a:lvl3pPr>
            <a:lvl4pPr marL="5044001" indent="-720571">
              <a:defRPr sz="7600">
                <a:solidFill>
                  <a:schemeClr val="tx1"/>
                </a:solidFill>
                <a:latin typeface="Tahoma" pitchFamily="34" charset="0"/>
              </a:defRPr>
            </a:lvl4pPr>
            <a:lvl5pPr marL="6485143" indent="-720571">
              <a:defRPr sz="7600">
                <a:solidFill>
                  <a:schemeClr val="tx1"/>
                </a:solidFill>
                <a:latin typeface="Tahoma" pitchFamily="34" charset="0"/>
              </a:defRPr>
            </a:lvl5pPr>
            <a:lvl6pPr marL="7926287" indent="-720571" eaLnBrk="0" fontAlgn="base" hangingPunct="0">
              <a:spcBef>
                <a:spcPct val="0"/>
              </a:spcBef>
              <a:spcAft>
                <a:spcPct val="0"/>
              </a:spcAft>
              <a:defRPr sz="7600">
                <a:solidFill>
                  <a:schemeClr val="tx1"/>
                </a:solidFill>
                <a:latin typeface="Tahoma" pitchFamily="34" charset="0"/>
              </a:defRPr>
            </a:lvl6pPr>
            <a:lvl7pPr marL="9367430" indent="-720571" eaLnBrk="0" fontAlgn="base" hangingPunct="0">
              <a:spcBef>
                <a:spcPct val="0"/>
              </a:spcBef>
              <a:spcAft>
                <a:spcPct val="0"/>
              </a:spcAft>
              <a:defRPr sz="7600">
                <a:solidFill>
                  <a:schemeClr val="tx1"/>
                </a:solidFill>
                <a:latin typeface="Tahoma" pitchFamily="34" charset="0"/>
              </a:defRPr>
            </a:lvl7pPr>
            <a:lvl8pPr marL="10808573" indent="-720571" eaLnBrk="0" fontAlgn="base" hangingPunct="0">
              <a:spcBef>
                <a:spcPct val="0"/>
              </a:spcBef>
              <a:spcAft>
                <a:spcPct val="0"/>
              </a:spcAft>
              <a:defRPr sz="7600">
                <a:solidFill>
                  <a:schemeClr val="tx1"/>
                </a:solidFill>
                <a:latin typeface="Tahoma" pitchFamily="34" charset="0"/>
              </a:defRPr>
            </a:lvl8pPr>
            <a:lvl9pPr marL="12249716" indent="-720571" eaLnBrk="0" fontAlgn="base" hangingPunct="0">
              <a:spcBef>
                <a:spcPct val="0"/>
              </a:spcBef>
              <a:spcAft>
                <a:spcPct val="0"/>
              </a:spcAft>
              <a:defRPr sz="7600">
                <a:solidFill>
                  <a:schemeClr val="tx1"/>
                </a:solidFill>
                <a:latin typeface="Tahoma" pitchFamily="34" charset="0"/>
              </a:defRPr>
            </a:lvl9pPr>
          </a:lstStyle>
          <a:p>
            <a:fld id="{F3489335-3FF1-4940-BE88-BA19F4F8C7A6}" type="slidenum">
              <a:rPr lang="en-US" sz="4100"/>
              <a:pPr/>
              <a:t>50</a:t>
            </a:fld>
            <a:endParaRPr lang="en-US" sz="4100" dirty="0"/>
          </a:p>
        </p:txBody>
      </p:sp>
      <p:sp>
        <p:nvSpPr>
          <p:cNvPr id="108547" name="Rectangle 2"/>
          <p:cNvSpPr>
            <a:spLocks noGrp="1" noRot="1" noChangeAspect="1" noChangeArrowheads="1" noTextEdit="1"/>
          </p:cNvSpPr>
          <p:nvPr>
            <p:ph type="sldImg"/>
          </p:nvPr>
        </p:nvSpPr>
        <p:spPr>
          <a:xfrm>
            <a:off x="-109538" y="2411413"/>
            <a:ext cx="21421726" cy="12050712"/>
          </a:xfrm>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23927423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02D50F1-1113-4E17-A714-856D723EC30B}" type="slidenum">
              <a:rPr lang="en-CA" smtClean="0"/>
              <a:t>51</a:t>
            </a:fld>
            <a:endParaRPr lang="en-CA"/>
          </a:p>
        </p:txBody>
      </p:sp>
    </p:spTree>
    <p:extLst>
      <p:ext uri="{BB962C8B-B14F-4D97-AF65-F5344CB8AC3E}">
        <p14:creationId xmlns:p14="http://schemas.microsoft.com/office/powerpoint/2010/main" val="4118948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02D50F1-1113-4E17-A714-856D723EC30B}" type="slidenum">
              <a:rPr lang="en-CA" smtClean="0"/>
              <a:t>52</a:t>
            </a:fld>
            <a:endParaRPr lang="en-CA"/>
          </a:p>
        </p:txBody>
      </p:sp>
    </p:spTree>
    <p:extLst>
      <p:ext uri="{BB962C8B-B14F-4D97-AF65-F5344CB8AC3E}">
        <p14:creationId xmlns:p14="http://schemas.microsoft.com/office/powerpoint/2010/main" val="38280260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BB21E7-92AB-4B5A-B488-8C7EDEC81290}" type="slidenum">
              <a:rPr lang="en-US" smtClean="0"/>
              <a:t>53</a:t>
            </a:fld>
            <a:endParaRPr lang="en-US" dirty="0"/>
          </a:p>
        </p:txBody>
      </p:sp>
    </p:spTree>
    <p:extLst>
      <p:ext uri="{BB962C8B-B14F-4D97-AF65-F5344CB8AC3E}">
        <p14:creationId xmlns:p14="http://schemas.microsoft.com/office/powerpoint/2010/main" val="42053150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BB21E7-92AB-4B5A-B488-8C7EDEC81290}" type="slidenum">
              <a:rPr lang="en-US" smtClean="0"/>
              <a:t>54</a:t>
            </a:fld>
            <a:endParaRPr lang="en-US"/>
          </a:p>
        </p:txBody>
      </p:sp>
    </p:spTree>
    <p:extLst>
      <p:ext uri="{BB962C8B-B14F-4D97-AF65-F5344CB8AC3E}">
        <p14:creationId xmlns:p14="http://schemas.microsoft.com/office/powerpoint/2010/main" val="8636477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02D50F1-1113-4E17-A714-856D723EC30B}" type="slidenum">
              <a:rPr lang="en-CA" smtClean="0"/>
              <a:t>55</a:t>
            </a:fld>
            <a:endParaRPr lang="en-CA"/>
          </a:p>
        </p:txBody>
      </p:sp>
    </p:spTree>
    <p:extLst>
      <p:ext uri="{BB962C8B-B14F-4D97-AF65-F5344CB8AC3E}">
        <p14:creationId xmlns:p14="http://schemas.microsoft.com/office/powerpoint/2010/main" val="26672413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BB21E7-92AB-4B5A-B488-8C7EDEC81290}" type="slidenum">
              <a:rPr lang="en-US" smtClean="0"/>
              <a:t>56</a:t>
            </a:fld>
            <a:endParaRPr lang="en-US"/>
          </a:p>
        </p:txBody>
      </p:sp>
    </p:spTree>
    <p:extLst>
      <p:ext uri="{BB962C8B-B14F-4D97-AF65-F5344CB8AC3E}">
        <p14:creationId xmlns:p14="http://schemas.microsoft.com/office/powerpoint/2010/main" val="28139343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02D50F1-1113-4E17-A714-856D723EC30B}" type="slidenum">
              <a:rPr lang="en-CA" smtClean="0"/>
              <a:t>57</a:t>
            </a:fld>
            <a:endParaRPr lang="en-CA"/>
          </a:p>
        </p:txBody>
      </p:sp>
    </p:spTree>
    <p:extLst>
      <p:ext uri="{BB962C8B-B14F-4D97-AF65-F5344CB8AC3E}">
        <p14:creationId xmlns:p14="http://schemas.microsoft.com/office/powerpoint/2010/main" val="1759027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BB21E7-92AB-4B5A-B488-8C7EDEC81290}" type="slidenum">
              <a:rPr lang="en-US" smtClean="0"/>
              <a:t>58</a:t>
            </a:fld>
            <a:endParaRPr lang="en-US"/>
          </a:p>
        </p:txBody>
      </p:sp>
    </p:spTree>
    <p:extLst>
      <p:ext uri="{BB962C8B-B14F-4D97-AF65-F5344CB8AC3E}">
        <p14:creationId xmlns:p14="http://schemas.microsoft.com/office/powerpoint/2010/main" val="11575260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02D50F1-1113-4E17-A714-856D723EC30B}" type="slidenum">
              <a:rPr lang="en-CA" smtClean="0"/>
              <a:t>59</a:t>
            </a:fld>
            <a:endParaRPr lang="en-CA"/>
          </a:p>
        </p:txBody>
      </p:sp>
    </p:spTree>
    <p:extLst>
      <p:ext uri="{BB962C8B-B14F-4D97-AF65-F5344CB8AC3E}">
        <p14:creationId xmlns:p14="http://schemas.microsoft.com/office/powerpoint/2010/main" val="651557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0673">
              <a:defRPr/>
            </a:pPr>
            <a:endParaRPr lang="en-US" dirty="0">
              <a:solidFill>
                <a:srgbClr val="000000"/>
              </a:solidFill>
            </a:endParaRPr>
          </a:p>
        </p:txBody>
      </p:sp>
      <p:sp>
        <p:nvSpPr>
          <p:cNvPr id="4" name="Slide Number Placeholder 3"/>
          <p:cNvSpPr>
            <a:spLocks noGrp="1"/>
          </p:cNvSpPr>
          <p:nvPr>
            <p:ph type="sldNum" sz="quarter" idx="10"/>
          </p:nvPr>
        </p:nvSpPr>
        <p:spPr/>
        <p:txBody>
          <a:bodyPr/>
          <a:lstStyle/>
          <a:p>
            <a:fld id="{1DBB21E7-92AB-4B5A-B488-8C7EDEC81290}" type="slidenum">
              <a:rPr lang="en-US" smtClean="0"/>
              <a:t>6</a:t>
            </a:fld>
            <a:endParaRPr lang="en-US"/>
          </a:p>
        </p:txBody>
      </p:sp>
    </p:spTree>
    <p:extLst>
      <p:ext uri="{BB962C8B-B14F-4D97-AF65-F5344CB8AC3E}">
        <p14:creationId xmlns:p14="http://schemas.microsoft.com/office/powerpoint/2010/main" val="12861581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03793">
              <a:defRPr/>
            </a:pPr>
            <a:endParaRPr lang="en-US" dirty="0"/>
          </a:p>
        </p:txBody>
      </p:sp>
      <p:sp>
        <p:nvSpPr>
          <p:cNvPr id="4" name="Slide Number Placeholder 3"/>
          <p:cNvSpPr>
            <a:spLocks noGrp="1"/>
          </p:cNvSpPr>
          <p:nvPr>
            <p:ph type="sldNum" sz="quarter" idx="10"/>
          </p:nvPr>
        </p:nvSpPr>
        <p:spPr/>
        <p:txBody>
          <a:bodyPr/>
          <a:lstStyle/>
          <a:p>
            <a:fld id="{1DBB21E7-92AB-4B5A-B488-8C7EDEC81290}" type="slidenum">
              <a:rPr lang="en-US" smtClean="0"/>
              <a:t>60</a:t>
            </a:fld>
            <a:endParaRPr lang="en-US" dirty="0"/>
          </a:p>
        </p:txBody>
      </p:sp>
    </p:spTree>
    <p:extLst>
      <p:ext uri="{BB962C8B-B14F-4D97-AF65-F5344CB8AC3E}">
        <p14:creationId xmlns:p14="http://schemas.microsoft.com/office/powerpoint/2010/main" val="24737050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BB21E7-92AB-4B5A-B488-8C7EDEC81290}" type="slidenum">
              <a:rPr lang="en-US" smtClean="0"/>
              <a:t>61</a:t>
            </a:fld>
            <a:endParaRPr lang="en-US"/>
          </a:p>
        </p:txBody>
      </p:sp>
    </p:spTree>
    <p:extLst>
      <p:ext uri="{BB962C8B-B14F-4D97-AF65-F5344CB8AC3E}">
        <p14:creationId xmlns:p14="http://schemas.microsoft.com/office/powerpoint/2010/main" val="24651441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923">
              <a:defRPr/>
            </a:pPr>
            <a:endParaRPr lang="en-US" dirty="0"/>
          </a:p>
        </p:txBody>
      </p:sp>
      <p:sp>
        <p:nvSpPr>
          <p:cNvPr id="4" name="Slide Number Placeholder 3"/>
          <p:cNvSpPr>
            <a:spLocks noGrp="1"/>
          </p:cNvSpPr>
          <p:nvPr>
            <p:ph type="sldNum" sz="quarter" idx="10"/>
          </p:nvPr>
        </p:nvSpPr>
        <p:spPr/>
        <p:txBody>
          <a:bodyPr/>
          <a:lstStyle/>
          <a:p>
            <a:fld id="{1DBB21E7-92AB-4B5A-B488-8C7EDEC81290}" type="slidenum">
              <a:rPr lang="en-US" smtClean="0"/>
              <a:t>62</a:t>
            </a:fld>
            <a:endParaRPr lang="en-US"/>
          </a:p>
        </p:txBody>
      </p:sp>
    </p:spTree>
    <p:extLst>
      <p:ext uri="{BB962C8B-B14F-4D97-AF65-F5344CB8AC3E}">
        <p14:creationId xmlns:p14="http://schemas.microsoft.com/office/powerpoint/2010/main" val="9239012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02D50F1-1113-4E17-A714-856D723EC30B}" type="slidenum">
              <a:rPr lang="en-CA" smtClean="0"/>
              <a:t>63</a:t>
            </a:fld>
            <a:endParaRPr lang="en-CA"/>
          </a:p>
        </p:txBody>
      </p:sp>
    </p:spTree>
    <p:extLst>
      <p:ext uri="{BB962C8B-B14F-4D97-AF65-F5344CB8AC3E}">
        <p14:creationId xmlns:p14="http://schemas.microsoft.com/office/powerpoint/2010/main" val="44185851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923">
              <a:defRPr/>
            </a:pPr>
            <a:endParaRPr lang="en-US" dirty="0"/>
          </a:p>
        </p:txBody>
      </p:sp>
      <p:sp>
        <p:nvSpPr>
          <p:cNvPr id="4" name="Slide Number Placeholder 3"/>
          <p:cNvSpPr>
            <a:spLocks noGrp="1"/>
          </p:cNvSpPr>
          <p:nvPr>
            <p:ph type="sldNum" sz="quarter" idx="5"/>
          </p:nvPr>
        </p:nvSpPr>
        <p:spPr/>
        <p:txBody>
          <a:bodyPr/>
          <a:lstStyle/>
          <a:p>
            <a:fld id="{902D50F1-1113-4E17-A714-856D723EC30B}" type="slidenum">
              <a:rPr lang="en-CA" smtClean="0"/>
              <a:t>64</a:t>
            </a:fld>
            <a:endParaRPr lang="en-CA"/>
          </a:p>
        </p:txBody>
      </p:sp>
    </p:spTree>
    <p:extLst>
      <p:ext uri="{BB962C8B-B14F-4D97-AF65-F5344CB8AC3E}">
        <p14:creationId xmlns:p14="http://schemas.microsoft.com/office/powerpoint/2010/main" val="7162218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2D50F1-1113-4E17-A714-856D723EC30B}" type="slidenum">
              <a:rPr lang="en-CA" smtClean="0"/>
              <a:t>65</a:t>
            </a:fld>
            <a:endParaRPr lang="en-CA"/>
          </a:p>
        </p:txBody>
      </p:sp>
    </p:spTree>
    <p:extLst>
      <p:ext uri="{BB962C8B-B14F-4D97-AF65-F5344CB8AC3E}">
        <p14:creationId xmlns:p14="http://schemas.microsoft.com/office/powerpoint/2010/main" val="40278213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2D50F1-1113-4E17-A714-856D723EC30B}" type="slidenum">
              <a:rPr lang="en-CA" smtClean="0"/>
              <a:t>66</a:t>
            </a:fld>
            <a:endParaRPr lang="en-CA"/>
          </a:p>
        </p:txBody>
      </p:sp>
    </p:spTree>
    <p:extLst>
      <p:ext uri="{BB962C8B-B14F-4D97-AF65-F5344CB8AC3E}">
        <p14:creationId xmlns:p14="http://schemas.microsoft.com/office/powerpoint/2010/main" val="11142972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A957C-708F-3B87-1C0D-8287839FF5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6227B2-86D3-0168-101E-A4CAFC635E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AFE68C-CE3E-70B2-C044-D1973619F8EB}"/>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7BA4497A-E81E-B0F1-2312-C079693BECBD}"/>
              </a:ext>
            </a:extLst>
          </p:cNvPr>
          <p:cNvSpPr>
            <a:spLocks noGrp="1"/>
          </p:cNvSpPr>
          <p:nvPr>
            <p:ph type="sldNum" sz="quarter" idx="5"/>
          </p:nvPr>
        </p:nvSpPr>
        <p:spPr/>
        <p:txBody>
          <a:bodyPr/>
          <a:lstStyle/>
          <a:p>
            <a:fld id="{902D50F1-1113-4E17-A714-856D723EC30B}" type="slidenum">
              <a:rPr lang="en-CA" smtClean="0"/>
              <a:t>67</a:t>
            </a:fld>
            <a:endParaRPr lang="en-CA"/>
          </a:p>
        </p:txBody>
      </p:sp>
    </p:spTree>
    <p:extLst>
      <p:ext uri="{BB962C8B-B14F-4D97-AF65-F5344CB8AC3E}">
        <p14:creationId xmlns:p14="http://schemas.microsoft.com/office/powerpoint/2010/main" val="308942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13185" rtl="0" eaLnBrk="1" fontAlgn="auto" latinLnBrk="0" hangingPunct="1">
              <a:lnSpc>
                <a:spcPct val="100000"/>
              </a:lnSpc>
              <a:spcBef>
                <a:spcPts val="0"/>
              </a:spcBef>
              <a:spcAft>
                <a:spcPts val="0"/>
              </a:spcAft>
              <a:buClrTx/>
              <a:buSzTx/>
              <a:buFontTx/>
              <a:buNone/>
              <a:tabLst/>
              <a:defRPr/>
            </a:pPr>
            <a:endParaRPr lang="en-CA" sz="1200" dirty="0"/>
          </a:p>
        </p:txBody>
      </p:sp>
      <p:sp>
        <p:nvSpPr>
          <p:cNvPr id="4" name="Slide Number Placeholder 3"/>
          <p:cNvSpPr>
            <a:spLocks noGrp="1"/>
          </p:cNvSpPr>
          <p:nvPr>
            <p:ph type="sldNum" sz="quarter" idx="10"/>
          </p:nvPr>
        </p:nvSpPr>
        <p:spPr/>
        <p:txBody>
          <a:bodyPr/>
          <a:lstStyle/>
          <a:p>
            <a:fld id="{902D50F1-1113-4E17-A714-856D723EC30B}" type="slidenum">
              <a:rPr lang="en-CA" smtClean="0"/>
              <a:t>7</a:t>
            </a:fld>
            <a:endParaRPr lang="en-CA"/>
          </a:p>
        </p:txBody>
      </p:sp>
    </p:spTree>
    <p:extLst>
      <p:ext uri="{BB962C8B-B14F-4D97-AF65-F5344CB8AC3E}">
        <p14:creationId xmlns:p14="http://schemas.microsoft.com/office/powerpoint/2010/main" val="25832803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153">
              <a:defRPr/>
            </a:pPr>
            <a:endParaRPr lang="en-US" dirty="0"/>
          </a:p>
        </p:txBody>
      </p:sp>
      <p:sp>
        <p:nvSpPr>
          <p:cNvPr id="4" name="Slide Number Placeholder 3"/>
          <p:cNvSpPr>
            <a:spLocks noGrp="1"/>
          </p:cNvSpPr>
          <p:nvPr>
            <p:ph type="sldNum" sz="quarter" idx="5"/>
          </p:nvPr>
        </p:nvSpPr>
        <p:spPr/>
        <p:txBody>
          <a:bodyPr/>
          <a:lstStyle/>
          <a:p>
            <a:fld id="{902D50F1-1113-4E17-A714-856D723EC30B}" type="slidenum">
              <a:rPr lang="en-CA" smtClean="0"/>
              <a:t>8</a:t>
            </a:fld>
            <a:endParaRPr lang="en-CA"/>
          </a:p>
        </p:txBody>
      </p:sp>
    </p:spTree>
    <p:extLst>
      <p:ext uri="{BB962C8B-B14F-4D97-AF65-F5344CB8AC3E}">
        <p14:creationId xmlns:p14="http://schemas.microsoft.com/office/powerpoint/2010/main" val="35525832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7600">
                <a:solidFill>
                  <a:schemeClr val="tx1"/>
                </a:solidFill>
                <a:latin typeface="Tahoma" pitchFamily="34" charset="0"/>
              </a:defRPr>
            </a:lvl1pPr>
            <a:lvl2pPr marL="2341858" indent="-900714">
              <a:defRPr sz="7600">
                <a:solidFill>
                  <a:schemeClr val="tx1"/>
                </a:solidFill>
                <a:latin typeface="Tahoma" pitchFamily="34" charset="0"/>
              </a:defRPr>
            </a:lvl2pPr>
            <a:lvl3pPr marL="3602857" indent="-720571">
              <a:defRPr sz="7600">
                <a:solidFill>
                  <a:schemeClr val="tx1"/>
                </a:solidFill>
                <a:latin typeface="Tahoma" pitchFamily="34" charset="0"/>
              </a:defRPr>
            </a:lvl3pPr>
            <a:lvl4pPr marL="5044001" indent="-720571">
              <a:defRPr sz="7600">
                <a:solidFill>
                  <a:schemeClr val="tx1"/>
                </a:solidFill>
                <a:latin typeface="Tahoma" pitchFamily="34" charset="0"/>
              </a:defRPr>
            </a:lvl4pPr>
            <a:lvl5pPr marL="6485143" indent="-720571">
              <a:defRPr sz="7600">
                <a:solidFill>
                  <a:schemeClr val="tx1"/>
                </a:solidFill>
                <a:latin typeface="Tahoma" pitchFamily="34" charset="0"/>
              </a:defRPr>
            </a:lvl5pPr>
            <a:lvl6pPr marL="7926287" indent="-720571" eaLnBrk="0" fontAlgn="base" hangingPunct="0">
              <a:spcBef>
                <a:spcPct val="0"/>
              </a:spcBef>
              <a:spcAft>
                <a:spcPct val="0"/>
              </a:spcAft>
              <a:defRPr sz="7600">
                <a:solidFill>
                  <a:schemeClr val="tx1"/>
                </a:solidFill>
                <a:latin typeface="Tahoma" pitchFamily="34" charset="0"/>
              </a:defRPr>
            </a:lvl6pPr>
            <a:lvl7pPr marL="9367430" indent="-720571" eaLnBrk="0" fontAlgn="base" hangingPunct="0">
              <a:spcBef>
                <a:spcPct val="0"/>
              </a:spcBef>
              <a:spcAft>
                <a:spcPct val="0"/>
              </a:spcAft>
              <a:defRPr sz="7600">
                <a:solidFill>
                  <a:schemeClr val="tx1"/>
                </a:solidFill>
                <a:latin typeface="Tahoma" pitchFamily="34" charset="0"/>
              </a:defRPr>
            </a:lvl7pPr>
            <a:lvl8pPr marL="10808573" indent="-720571" eaLnBrk="0" fontAlgn="base" hangingPunct="0">
              <a:spcBef>
                <a:spcPct val="0"/>
              </a:spcBef>
              <a:spcAft>
                <a:spcPct val="0"/>
              </a:spcAft>
              <a:defRPr sz="7600">
                <a:solidFill>
                  <a:schemeClr val="tx1"/>
                </a:solidFill>
                <a:latin typeface="Tahoma" pitchFamily="34" charset="0"/>
              </a:defRPr>
            </a:lvl8pPr>
            <a:lvl9pPr marL="12249716" indent="-720571" eaLnBrk="0" fontAlgn="base" hangingPunct="0">
              <a:spcBef>
                <a:spcPct val="0"/>
              </a:spcBef>
              <a:spcAft>
                <a:spcPct val="0"/>
              </a:spcAft>
              <a:defRPr sz="7600">
                <a:solidFill>
                  <a:schemeClr val="tx1"/>
                </a:solidFill>
                <a:latin typeface="Tahoma" pitchFamily="34" charset="0"/>
              </a:defRPr>
            </a:lvl9pPr>
          </a:lstStyle>
          <a:p>
            <a:fld id="{F0A3DA40-71A6-4BC4-B5DB-E65E1EFE0DF9}" type="slidenum">
              <a:rPr lang="en-US" sz="4100"/>
              <a:pPr/>
              <a:t>9</a:t>
            </a:fld>
            <a:endParaRPr lang="en-US" sz="4100" dirty="0"/>
          </a:p>
        </p:txBody>
      </p:sp>
      <p:sp>
        <p:nvSpPr>
          <p:cNvPr id="96259" name="Rectangle 2"/>
          <p:cNvSpPr>
            <a:spLocks noGrp="1" noRot="1" noChangeAspect="1" noChangeArrowheads="1" noTextEdit="1"/>
          </p:cNvSpPr>
          <p:nvPr>
            <p:ph type="sldImg"/>
          </p:nvPr>
        </p:nvSpPr>
        <p:spPr>
          <a:xfrm>
            <a:off x="-109538" y="2411413"/>
            <a:ext cx="21421726" cy="12050712"/>
          </a:xfrm>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33632851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rand">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944000" y="5307806"/>
            <a:ext cx="14400000" cy="1800000"/>
          </a:xfrm>
        </p:spPr>
        <p:txBody>
          <a:bodyPr>
            <a:normAutofit/>
          </a:bodyPr>
          <a:lstStyle>
            <a:lvl1pPr marL="0" indent="0" algn="ctr">
              <a:buNone/>
              <a:defRPr sz="5000">
                <a:solidFill>
                  <a:srgbClr val="54636A"/>
                </a:solidFill>
                <a:latin typeface="+mj-lt"/>
                <a:cs typeface="Calibri Light" panose="020F030202020403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dirty="0"/>
              <a:t>Company name</a:t>
            </a:r>
          </a:p>
        </p:txBody>
      </p:sp>
      <p:pic>
        <p:nvPicPr>
          <p:cNvPr id="11" name="Picture 10">
            <a:extLst>
              <a:ext uri="{FF2B5EF4-FFF2-40B4-BE49-F238E27FC236}">
                <a16:creationId xmlns:a16="http://schemas.microsoft.com/office/drawing/2014/main" id="{F90FB4DD-4975-4596-B7EE-68E85119A0C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49878" y="3378995"/>
            <a:ext cx="4973193" cy="1464381"/>
          </a:xfrm>
          <a:prstGeom prst="rect">
            <a:avLst/>
          </a:prstGeom>
        </p:spPr>
      </p:pic>
      <p:pic>
        <p:nvPicPr>
          <p:cNvPr id="13" name="Picture 12">
            <a:extLst>
              <a:ext uri="{FF2B5EF4-FFF2-40B4-BE49-F238E27FC236}">
                <a16:creationId xmlns:a16="http://schemas.microsoft.com/office/drawing/2014/main" id="{9A2B749B-1FAC-4F4B-A3AD-A39889CAE3B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531955" y="7244128"/>
            <a:ext cx="3756045" cy="3042872"/>
          </a:xfrm>
          <a:prstGeom prst="rect">
            <a:avLst/>
          </a:prstGeom>
        </p:spPr>
      </p:pic>
    </p:spTree>
    <p:extLst>
      <p:ext uri="{BB962C8B-B14F-4D97-AF65-F5344CB8AC3E}">
        <p14:creationId xmlns:p14="http://schemas.microsoft.com/office/powerpoint/2010/main" val="3404546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bout PCSWMM_Conten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EEF5921-777F-457A-B72F-64D80160BD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pic>
        <p:nvPicPr>
          <p:cNvPr id="11" name="Picture 10">
            <a:extLst>
              <a:ext uri="{FF2B5EF4-FFF2-40B4-BE49-F238E27FC236}">
                <a16:creationId xmlns:a16="http://schemas.microsoft.com/office/drawing/2014/main" id="{C518BA2E-560F-44A5-914C-A1435AC4DBD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661851" y="0"/>
            <a:ext cx="1280160" cy="762000"/>
          </a:xfrm>
          <a:prstGeom prst="rect">
            <a:avLst/>
          </a:prstGeom>
        </p:spPr>
      </p:pic>
      <p:sp>
        <p:nvSpPr>
          <p:cNvPr id="14" name="Text Placeholder 2">
            <a:extLst>
              <a:ext uri="{FF2B5EF4-FFF2-40B4-BE49-F238E27FC236}">
                <a16:creationId xmlns:a16="http://schemas.microsoft.com/office/drawing/2014/main" id="{55646699-86E8-4E3A-86F1-5DE252DD5D05}"/>
              </a:ext>
            </a:extLst>
          </p:cNvPr>
          <p:cNvSpPr>
            <a:spLocks noGrp="1"/>
          </p:cNvSpPr>
          <p:nvPr>
            <p:ph type="body" idx="1" hasCustomPrompt="1"/>
          </p:nvPr>
        </p:nvSpPr>
        <p:spPr>
          <a:xfrm>
            <a:off x="600500" y="3992153"/>
            <a:ext cx="8069025" cy="589299"/>
          </a:xfrm>
        </p:spPr>
        <p:txBody>
          <a:bodyPr anchor="b">
            <a:normAutofit/>
          </a:bodyPr>
          <a:lstStyle>
            <a:lvl1pPr marL="0" indent="0">
              <a:buNone/>
              <a:defRPr sz="3600" b="1">
                <a:solidFill>
                  <a:schemeClr val="accent2"/>
                </a:solidFill>
                <a:latin typeface="+mn-lt"/>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dirty="0"/>
              <a:t>ABOUT PCSWMM HEADER (OPTIONAL)</a:t>
            </a:r>
          </a:p>
        </p:txBody>
      </p:sp>
      <p:sp>
        <p:nvSpPr>
          <p:cNvPr id="15" name="Content Placeholder 3">
            <a:extLst>
              <a:ext uri="{FF2B5EF4-FFF2-40B4-BE49-F238E27FC236}">
                <a16:creationId xmlns:a16="http://schemas.microsoft.com/office/drawing/2014/main" id="{5FFBFC81-9E73-4368-91B7-B929E60861A0}"/>
              </a:ext>
            </a:extLst>
          </p:cNvPr>
          <p:cNvSpPr>
            <a:spLocks noGrp="1"/>
          </p:cNvSpPr>
          <p:nvPr>
            <p:ph sz="half" idx="2" hasCustomPrompt="1"/>
          </p:nvPr>
        </p:nvSpPr>
        <p:spPr>
          <a:xfrm>
            <a:off x="600499" y="4848764"/>
            <a:ext cx="8069027" cy="4833180"/>
          </a:xfrm>
        </p:spPr>
        <p:txBody>
          <a:bodyPr/>
          <a:lstStyle>
            <a:lvl1pPr>
              <a:spcBef>
                <a:spcPts val="2400"/>
              </a:spcBef>
              <a:buClr>
                <a:schemeClr val="bg1"/>
              </a:buClr>
              <a:buSzPct val="80000"/>
              <a:defRPr sz="4000">
                <a:solidFill>
                  <a:schemeClr val="bg1"/>
                </a:solidFill>
                <a:latin typeface="+mn-lt"/>
              </a:defRPr>
            </a:lvl1pPr>
            <a:lvl2pPr>
              <a:buClr>
                <a:schemeClr val="bg1"/>
              </a:buClr>
              <a:buSzPct val="80000"/>
              <a:defRPr>
                <a:solidFill>
                  <a:schemeClr val="bg1"/>
                </a:solidFill>
                <a:latin typeface="+mn-lt"/>
              </a:defRPr>
            </a:lvl2pPr>
            <a:lvl3pPr>
              <a:buClr>
                <a:schemeClr val="bg1"/>
              </a:buClr>
              <a:buSzPct val="80000"/>
              <a:defRPr>
                <a:solidFill>
                  <a:schemeClr val="bg1"/>
                </a:solidFill>
                <a:latin typeface="+mn-lt"/>
              </a:defRPr>
            </a:lvl3pPr>
            <a:lvl4pPr>
              <a:buClr>
                <a:schemeClr val="bg1"/>
              </a:buClr>
              <a:buSzPct val="80000"/>
              <a:defRPr>
                <a:solidFill>
                  <a:schemeClr val="bg1"/>
                </a:solidFill>
                <a:latin typeface="+mn-lt"/>
              </a:defRPr>
            </a:lvl4pPr>
            <a:lvl5pPr>
              <a:buClr>
                <a:schemeClr val="bg1"/>
              </a:buClr>
              <a:buSzPct val="80000"/>
              <a:defRPr>
                <a:solidFill>
                  <a:schemeClr val="bg1"/>
                </a:solidFill>
                <a:latin typeface="+mn-lt"/>
              </a:defRPr>
            </a:lvl5pPr>
          </a:lstStyle>
          <a:p>
            <a:pPr lvl="0"/>
            <a:r>
              <a:rPr lang="en-US" dirty="0"/>
              <a:t>Slide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2">
            <a:extLst>
              <a:ext uri="{FF2B5EF4-FFF2-40B4-BE49-F238E27FC236}">
                <a16:creationId xmlns:a16="http://schemas.microsoft.com/office/drawing/2014/main" id="{ED3BBAF0-9CC6-43C8-8B85-86B6954A58AD}"/>
              </a:ext>
            </a:extLst>
          </p:cNvPr>
          <p:cNvSpPr>
            <a:spLocks noGrp="1"/>
          </p:cNvSpPr>
          <p:nvPr>
            <p:ph type="body" idx="10" hasCustomPrompt="1"/>
          </p:nvPr>
        </p:nvSpPr>
        <p:spPr>
          <a:xfrm>
            <a:off x="9618471" y="3992153"/>
            <a:ext cx="8069028" cy="589299"/>
          </a:xfrm>
        </p:spPr>
        <p:txBody>
          <a:bodyPr anchor="b">
            <a:normAutofit/>
          </a:bodyPr>
          <a:lstStyle>
            <a:lvl1pPr marL="0" indent="0">
              <a:buNone/>
              <a:defRPr sz="3600" b="1">
                <a:solidFill>
                  <a:schemeClr val="accent2"/>
                </a:solidFill>
                <a:latin typeface="+mn-lt"/>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dirty="0"/>
              <a:t>ABOUT PCSWMM HEADER (OPTIONAL)</a:t>
            </a:r>
          </a:p>
        </p:txBody>
      </p:sp>
      <p:sp>
        <p:nvSpPr>
          <p:cNvPr id="17" name="Content Placeholder 3">
            <a:extLst>
              <a:ext uri="{FF2B5EF4-FFF2-40B4-BE49-F238E27FC236}">
                <a16:creationId xmlns:a16="http://schemas.microsoft.com/office/drawing/2014/main" id="{13274EDF-21BE-46BC-A351-3893C25D2CB5}"/>
              </a:ext>
            </a:extLst>
          </p:cNvPr>
          <p:cNvSpPr>
            <a:spLocks noGrp="1"/>
          </p:cNvSpPr>
          <p:nvPr>
            <p:ph sz="half" idx="11" hasCustomPrompt="1"/>
          </p:nvPr>
        </p:nvSpPr>
        <p:spPr>
          <a:xfrm>
            <a:off x="9618471" y="4848764"/>
            <a:ext cx="8069027" cy="4833180"/>
          </a:xfrm>
        </p:spPr>
        <p:txBody>
          <a:bodyPr/>
          <a:lstStyle>
            <a:lvl1pPr>
              <a:spcBef>
                <a:spcPts val="2400"/>
              </a:spcBef>
              <a:buClr>
                <a:schemeClr val="bg1"/>
              </a:buClr>
              <a:buSzPct val="80000"/>
              <a:defRPr sz="4000">
                <a:solidFill>
                  <a:schemeClr val="bg1"/>
                </a:solidFill>
                <a:latin typeface="+mn-lt"/>
              </a:defRPr>
            </a:lvl1pPr>
            <a:lvl2pPr>
              <a:buClr>
                <a:schemeClr val="bg1"/>
              </a:buClr>
              <a:buSzPct val="80000"/>
              <a:defRPr>
                <a:solidFill>
                  <a:schemeClr val="bg1"/>
                </a:solidFill>
                <a:latin typeface="+mn-lt"/>
              </a:defRPr>
            </a:lvl2pPr>
            <a:lvl3pPr>
              <a:buClr>
                <a:schemeClr val="bg1"/>
              </a:buClr>
              <a:buSzPct val="80000"/>
              <a:defRPr>
                <a:solidFill>
                  <a:schemeClr val="bg1"/>
                </a:solidFill>
                <a:latin typeface="+mn-lt"/>
              </a:defRPr>
            </a:lvl3pPr>
            <a:lvl4pPr>
              <a:buClr>
                <a:schemeClr val="bg1"/>
              </a:buClr>
              <a:buSzPct val="80000"/>
              <a:defRPr>
                <a:solidFill>
                  <a:schemeClr val="bg1"/>
                </a:solidFill>
                <a:latin typeface="+mn-lt"/>
              </a:defRPr>
            </a:lvl4pPr>
            <a:lvl5pPr>
              <a:buClr>
                <a:schemeClr val="bg1"/>
              </a:buClr>
              <a:buSzPct val="80000"/>
              <a:defRPr>
                <a:solidFill>
                  <a:schemeClr val="bg1"/>
                </a:solidFill>
                <a:latin typeface="+mn-lt"/>
              </a:defRPr>
            </a:lvl5pPr>
          </a:lstStyle>
          <a:p>
            <a:pPr lvl="0"/>
            <a:r>
              <a:rPr lang="en-US" dirty="0"/>
              <a:t>Slide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45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opic Titl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E4D0989-F61B-433F-9306-93A785D9C50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91200" cy="10288800"/>
          </a:xfrm>
          <a:prstGeom prst="rect">
            <a:avLst/>
          </a:prstGeom>
        </p:spPr>
      </p:pic>
      <p:cxnSp>
        <p:nvCxnSpPr>
          <p:cNvPr id="8" name="Straight Connector 7">
            <a:extLst>
              <a:ext uri="{FF2B5EF4-FFF2-40B4-BE49-F238E27FC236}">
                <a16:creationId xmlns:a16="http://schemas.microsoft.com/office/drawing/2014/main" id="{5CEDABC3-26E2-4FF7-A6AB-43C01CDD8BB5}"/>
              </a:ext>
            </a:extLst>
          </p:cNvPr>
          <p:cNvCxnSpPr/>
          <p:nvPr userDrawn="1"/>
        </p:nvCxnSpPr>
        <p:spPr>
          <a:xfrm>
            <a:off x="1944000" y="3943350"/>
            <a:ext cx="14400000" cy="0"/>
          </a:xfrm>
          <a:prstGeom prst="line">
            <a:avLst/>
          </a:prstGeom>
          <a:ln w="22225">
            <a:solidFill>
              <a:srgbClr val="71CDE8"/>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C32DD112-9145-4EC7-9F19-749228BA14BA}"/>
              </a:ext>
            </a:extLst>
          </p:cNvPr>
          <p:cNvSpPr>
            <a:spLocks noGrp="1"/>
          </p:cNvSpPr>
          <p:nvPr>
            <p:ph type="ctrTitle" hasCustomPrompt="1"/>
          </p:nvPr>
        </p:nvSpPr>
        <p:spPr>
          <a:xfrm>
            <a:off x="1944000" y="4668306"/>
            <a:ext cx="14400000" cy="3581400"/>
          </a:xfrm>
        </p:spPr>
        <p:txBody>
          <a:bodyPr anchor="t">
            <a:normAutofit/>
          </a:bodyPr>
          <a:lstStyle>
            <a:lvl1pPr algn="ctr">
              <a:defRPr sz="8400">
                <a:solidFill>
                  <a:schemeClr val="bg1"/>
                </a:solidFill>
                <a:latin typeface="+mj-lt"/>
                <a:cs typeface="Calibri Light" panose="020F0302020204030204" pitchFamily="34" charset="0"/>
              </a:defRPr>
            </a:lvl1pPr>
          </a:lstStyle>
          <a:p>
            <a:r>
              <a:rPr lang="en-US" dirty="0"/>
              <a:t>Topic Title</a:t>
            </a:r>
          </a:p>
        </p:txBody>
      </p:sp>
      <p:sp>
        <p:nvSpPr>
          <p:cNvPr id="13" name="Subtitle 2">
            <a:extLst>
              <a:ext uri="{FF2B5EF4-FFF2-40B4-BE49-F238E27FC236}">
                <a16:creationId xmlns:a16="http://schemas.microsoft.com/office/drawing/2014/main" id="{91709B74-4895-41FE-9BD3-26418EB13CB9}"/>
              </a:ext>
            </a:extLst>
          </p:cNvPr>
          <p:cNvSpPr>
            <a:spLocks noGrp="1"/>
          </p:cNvSpPr>
          <p:nvPr>
            <p:ph type="subTitle" idx="1" hasCustomPrompt="1"/>
          </p:nvPr>
        </p:nvSpPr>
        <p:spPr>
          <a:xfrm>
            <a:off x="1944000" y="2985274"/>
            <a:ext cx="14400000" cy="765289"/>
          </a:xfrm>
        </p:spPr>
        <p:txBody>
          <a:bodyPr anchor="b">
            <a:normAutofit/>
          </a:bodyPr>
          <a:lstStyle>
            <a:lvl1pPr marL="0" indent="0" algn="ctr">
              <a:spcBef>
                <a:spcPts val="0"/>
              </a:spcBef>
              <a:buNone/>
              <a:defRPr sz="3600" b="0">
                <a:solidFill>
                  <a:srgbClr val="71CDE8"/>
                </a:solidFill>
                <a:latin typeface="+mn-lt"/>
                <a:cs typeface="Calibri" panose="020F050202020403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dirty="0"/>
              <a:t>TOPIC #</a:t>
            </a:r>
          </a:p>
        </p:txBody>
      </p:sp>
      <p:pic>
        <p:nvPicPr>
          <p:cNvPr id="22" name="Picture 21">
            <a:extLst>
              <a:ext uri="{FF2B5EF4-FFF2-40B4-BE49-F238E27FC236}">
                <a16:creationId xmlns:a16="http://schemas.microsoft.com/office/drawing/2014/main" id="{46CEF332-1E2A-4D7F-9055-5D6899E6694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661851" y="0"/>
            <a:ext cx="1280160" cy="762000"/>
          </a:xfrm>
          <a:prstGeom prst="rect">
            <a:avLst/>
          </a:prstGeom>
        </p:spPr>
      </p:pic>
    </p:spTree>
    <p:extLst>
      <p:ext uri="{BB962C8B-B14F-4D97-AF65-F5344CB8AC3E}">
        <p14:creationId xmlns:p14="http://schemas.microsoft.com/office/powerpoint/2010/main" val="27571871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1 column">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518BA2E-560F-44A5-914C-A1435AC4DB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661851" y="0"/>
            <a:ext cx="1280160" cy="762000"/>
          </a:xfrm>
          <a:prstGeom prst="rect">
            <a:avLst/>
          </a:prstGeom>
        </p:spPr>
      </p:pic>
      <p:sp>
        <p:nvSpPr>
          <p:cNvPr id="2" name="Title 1"/>
          <p:cNvSpPr>
            <a:spLocks noGrp="1"/>
          </p:cNvSpPr>
          <p:nvPr>
            <p:ph type="title" hasCustomPrompt="1"/>
          </p:nvPr>
        </p:nvSpPr>
        <p:spPr>
          <a:xfrm>
            <a:off x="600499" y="379809"/>
            <a:ext cx="15715363" cy="1050133"/>
          </a:xfrm>
        </p:spPr>
        <p:txBody>
          <a:bodyPr anchor="b">
            <a:normAutofit/>
          </a:bodyPr>
          <a:lstStyle>
            <a:lvl1pPr>
              <a:defRPr sz="6600">
                <a:solidFill>
                  <a:schemeClr val="tx2"/>
                </a:solidFill>
              </a:defRPr>
            </a:lvl1pPr>
          </a:lstStyle>
          <a:p>
            <a:r>
              <a:rPr lang="en-US" dirty="0"/>
              <a:t>Slide Title</a:t>
            </a:r>
          </a:p>
        </p:txBody>
      </p:sp>
      <p:sp>
        <p:nvSpPr>
          <p:cNvPr id="3" name="Text Placeholder 2"/>
          <p:cNvSpPr>
            <a:spLocks noGrp="1"/>
          </p:cNvSpPr>
          <p:nvPr>
            <p:ph type="body" idx="1" hasCustomPrompt="1"/>
          </p:nvPr>
        </p:nvSpPr>
        <p:spPr>
          <a:xfrm>
            <a:off x="600500" y="1910402"/>
            <a:ext cx="17086999" cy="589299"/>
          </a:xfrm>
        </p:spPr>
        <p:txBody>
          <a:bodyPr anchor="b">
            <a:normAutofit/>
          </a:bodyPr>
          <a:lstStyle>
            <a:lvl1pPr marL="0" indent="0">
              <a:buNone/>
              <a:defRPr sz="3600" b="1">
                <a:solidFill>
                  <a:schemeClr val="accent1"/>
                </a:solidFill>
                <a:latin typeface="+mn-lt"/>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dirty="0"/>
              <a:t>HEADER</a:t>
            </a:r>
          </a:p>
        </p:txBody>
      </p:sp>
      <p:sp>
        <p:nvSpPr>
          <p:cNvPr id="4" name="Content Placeholder 3"/>
          <p:cNvSpPr>
            <a:spLocks noGrp="1"/>
          </p:cNvSpPr>
          <p:nvPr>
            <p:ph sz="half" idx="2" hasCustomPrompt="1"/>
          </p:nvPr>
        </p:nvSpPr>
        <p:spPr>
          <a:xfrm>
            <a:off x="600498" y="2767013"/>
            <a:ext cx="17087001" cy="6919487"/>
          </a:xfrm>
        </p:spPr>
        <p:txBody>
          <a:bodyPr/>
          <a:lstStyle>
            <a:lvl1pPr>
              <a:spcBef>
                <a:spcPts val="2400"/>
              </a:spcBef>
              <a:buClr>
                <a:schemeClr val="tx1"/>
              </a:buClr>
              <a:buSzPct val="80000"/>
              <a:defRPr sz="4000">
                <a:solidFill>
                  <a:schemeClr val="tx1"/>
                </a:solidFill>
                <a:latin typeface="+mn-lt"/>
              </a:defRPr>
            </a:lvl1pPr>
            <a:lvl2pPr>
              <a:buClr>
                <a:schemeClr val="tx1"/>
              </a:buClr>
              <a:buSzPct val="80000"/>
              <a:defRPr>
                <a:solidFill>
                  <a:schemeClr val="tx1"/>
                </a:solidFill>
                <a:latin typeface="+mn-lt"/>
              </a:defRPr>
            </a:lvl2pPr>
            <a:lvl3pPr>
              <a:buClr>
                <a:schemeClr val="tx1"/>
              </a:buClr>
              <a:buSzPct val="80000"/>
              <a:defRPr>
                <a:solidFill>
                  <a:schemeClr val="tx1"/>
                </a:solidFill>
                <a:latin typeface="+mn-lt"/>
              </a:defRPr>
            </a:lvl3pPr>
            <a:lvl4pPr>
              <a:buClr>
                <a:schemeClr val="tx1"/>
              </a:buClr>
              <a:buSzPct val="80000"/>
              <a:defRPr>
                <a:solidFill>
                  <a:schemeClr val="tx1"/>
                </a:solidFill>
                <a:latin typeface="+mn-lt"/>
              </a:defRPr>
            </a:lvl4pPr>
            <a:lvl5pPr>
              <a:buClr>
                <a:schemeClr val="tx1"/>
              </a:buClr>
              <a:buSzPct val="80000"/>
              <a:defRPr>
                <a:solidFill>
                  <a:schemeClr val="tx1"/>
                </a:solidFill>
                <a:latin typeface="+mn-lt"/>
              </a:defRPr>
            </a:lvl5pPr>
          </a:lstStyle>
          <a:p>
            <a:pPr lvl="0"/>
            <a:r>
              <a:rPr lang="en-US" dirty="0"/>
              <a:t>Slide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77161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2 column">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518BA2E-560F-44A5-914C-A1435AC4DB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661851" y="0"/>
            <a:ext cx="1280160" cy="762000"/>
          </a:xfrm>
          <a:prstGeom prst="rect">
            <a:avLst/>
          </a:prstGeom>
        </p:spPr>
      </p:pic>
      <p:sp>
        <p:nvSpPr>
          <p:cNvPr id="2" name="Title 1"/>
          <p:cNvSpPr>
            <a:spLocks noGrp="1"/>
          </p:cNvSpPr>
          <p:nvPr>
            <p:ph type="title" hasCustomPrompt="1"/>
          </p:nvPr>
        </p:nvSpPr>
        <p:spPr>
          <a:xfrm>
            <a:off x="600499" y="379809"/>
            <a:ext cx="15715363" cy="1050133"/>
          </a:xfrm>
        </p:spPr>
        <p:txBody>
          <a:bodyPr anchor="b">
            <a:normAutofit/>
          </a:bodyPr>
          <a:lstStyle>
            <a:lvl1pPr>
              <a:defRPr sz="6600">
                <a:solidFill>
                  <a:schemeClr val="tx2"/>
                </a:solidFill>
              </a:defRPr>
            </a:lvl1pPr>
          </a:lstStyle>
          <a:p>
            <a:r>
              <a:rPr lang="en-US" dirty="0"/>
              <a:t>Slide Title</a:t>
            </a:r>
          </a:p>
        </p:txBody>
      </p:sp>
      <p:sp>
        <p:nvSpPr>
          <p:cNvPr id="3" name="Text Placeholder 2"/>
          <p:cNvSpPr>
            <a:spLocks noGrp="1"/>
          </p:cNvSpPr>
          <p:nvPr>
            <p:ph type="body" idx="1" hasCustomPrompt="1"/>
          </p:nvPr>
        </p:nvSpPr>
        <p:spPr>
          <a:xfrm>
            <a:off x="600500" y="1910402"/>
            <a:ext cx="8069025" cy="589299"/>
          </a:xfrm>
        </p:spPr>
        <p:txBody>
          <a:bodyPr anchor="b">
            <a:normAutofit/>
          </a:bodyPr>
          <a:lstStyle>
            <a:lvl1pPr marL="0" indent="0">
              <a:buNone/>
              <a:defRPr sz="3600" b="1">
                <a:solidFill>
                  <a:schemeClr val="accent1"/>
                </a:solidFill>
                <a:latin typeface="+mn-lt"/>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dirty="0"/>
              <a:t>HEADER (OPTIONAL)</a:t>
            </a:r>
          </a:p>
        </p:txBody>
      </p:sp>
      <p:sp>
        <p:nvSpPr>
          <p:cNvPr id="4" name="Content Placeholder 3"/>
          <p:cNvSpPr>
            <a:spLocks noGrp="1"/>
          </p:cNvSpPr>
          <p:nvPr>
            <p:ph sz="half" idx="2" hasCustomPrompt="1"/>
          </p:nvPr>
        </p:nvSpPr>
        <p:spPr>
          <a:xfrm>
            <a:off x="600499" y="2767013"/>
            <a:ext cx="8069027" cy="6919487"/>
          </a:xfrm>
        </p:spPr>
        <p:txBody>
          <a:bodyPr/>
          <a:lstStyle>
            <a:lvl1pPr>
              <a:spcBef>
                <a:spcPts val="2400"/>
              </a:spcBef>
              <a:buClr>
                <a:schemeClr val="tx1"/>
              </a:buClr>
              <a:buSzPct val="80000"/>
              <a:defRPr sz="4000">
                <a:solidFill>
                  <a:schemeClr val="tx1"/>
                </a:solidFill>
                <a:latin typeface="+mn-lt"/>
              </a:defRPr>
            </a:lvl1pPr>
            <a:lvl2pPr>
              <a:buClr>
                <a:schemeClr val="tx1"/>
              </a:buClr>
              <a:buSzPct val="80000"/>
              <a:defRPr>
                <a:solidFill>
                  <a:schemeClr val="tx1"/>
                </a:solidFill>
                <a:latin typeface="+mn-lt"/>
              </a:defRPr>
            </a:lvl2pPr>
            <a:lvl3pPr>
              <a:buClr>
                <a:schemeClr val="tx1"/>
              </a:buClr>
              <a:buSzPct val="80000"/>
              <a:defRPr>
                <a:solidFill>
                  <a:schemeClr val="tx1"/>
                </a:solidFill>
                <a:latin typeface="+mn-lt"/>
              </a:defRPr>
            </a:lvl3pPr>
            <a:lvl4pPr>
              <a:buClr>
                <a:schemeClr val="tx1"/>
              </a:buClr>
              <a:buSzPct val="80000"/>
              <a:defRPr>
                <a:solidFill>
                  <a:schemeClr val="tx1"/>
                </a:solidFill>
                <a:latin typeface="+mn-lt"/>
              </a:defRPr>
            </a:lvl4pPr>
            <a:lvl5pPr>
              <a:buClr>
                <a:schemeClr val="tx1"/>
              </a:buClr>
              <a:buSzPct val="80000"/>
              <a:defRPr>
                <a:solidFill>
                  <a:schemeClr val="tx1"/>
                </a:solidFill>
                <a:latin typeface="+mn-lt"/>
              </a:defRPr>
            </a:lvl5pPr>
          </a:lstStyle>
          <a:p>
            <a:pPr lvl="0"/>
            <a:r>
              <a:rPr lang="en-US" dirty="0"/>
              <a:t>Slide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
            <a:extLst>
              <a:ext uri="{FF2B5EF4-FFF2-40B4-BE49-F238E27FC236}">
                <a16:creationId xmlns:a16="http://schemas.microsoft.com/office/drawing/2014/main" id="{96C4FB80-D1F8-475A-8E2E-4B096A56C73E}"/>
              </a:ext>
            </a:extLst>
          </p:cNvPr>
          <p:cNvSpPr>
            <a:spLocks noGrp="1"/>
          </p:cNvSpPr>
          <p:nvPr>
            <p:ph type="body" idx="10" hasCustomPrompt="1"/>
          </p:nvPr>
        </p:nvSpPr>
        <p:spPr>
          <a:xfrm>
            <a:off x="9618471" y="1914958"/>
            <a:ext cx="8069028" cy="589299"/>
          </a:xfrm>
        </p:spPr>
        <p:txBody>
          <a:bodyPr anchor="b">
            <a:normAutofit/>
          </a:bodyPr>
          <a:lstStyle>
            <a:lvl1pPr marL="0" indent="0">
              <a:buNone/>
              <a:defRPr sz="3600" b="1">
                <a:solidFill>
                  <a:schemeClr val="accent1"/>
                </a:solidFill>
                <a:latin typeface="+mn-lt"/>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dirty="0"/>
              <a:t>HEADER (OPTIONAL)</a:t>
            </a:r>
          </a:p>
        </p:txBody>
      </p:sp>
      <p:sp>
        <p:nvSpPr>
          <p:cNvPr id="14" name="Content Placeholder 3">
            <a:extLst>
              <a:ext uri="{FF2B5EF4-FFF2-40B4-BE49-F238E27FC236}">
                <a16:creationId xmlns:a16="http://schemas.microsoft.com/office/drawing/2014/main" id="{AD3A6065-4D94-4815-9FB0-51BAEFA703E1}"/>
              </a:ext>
            </a:extLst>
          </p:cNvPr>
          <p:cNvSpPr>
            <a:spLocks noGrp="1"/>
          </p:cNvSpPr>
          <p:nvPr>
            <p:ph sz="half" idx="11" hasCustomPrompt="1"/>
          </p:nvPr>
        </p:nvSpPr>
        <p:spPr>
          <a:xfrm>
            <a:off x="9618471" y="2771569"/>
            <a:ext cx="8069027" cy="6919487"/>
          </a:xfrm>
        </p:spPr>
        <p:txBody>
          <a:bodyPr/>
          <a:lstStyle>
            <a:lvl1pPr>
              <a:spcBef>
                <a:spcPts val="2400"/>
              </a:spcBef>
              <a:buClr>
                <a:schemeClr val="tx1"/>
              </a:buClr>
              <a:buSzPct val="80000"/>
              <a:defRPr sz="4000">
                <a:solidFill>
                  <a:schemeClr val="tx1"/>
                </a:solidFill>
                <a:latin typeface="+mn-lt"/>
              </a:defRPr>
            </a:lvl1pPr>
            <a:lvl2pPr>
              <a:buClr>
                <a:schemeClr val="tx1"/>
              </a:buClr>
              <a:buSzPct val="80000"/>
              <a:defRPr>
                <a:solidFill>
                  <a:schemeClr val="tx1"/>
                </a:solidFill>
                <a:latin typeface="+mn-lt"/>
              </a:defRPr>
            </a:lvl2pPr>
            <a:lvl3pPr>
              <a:buClr>
                <a:schemeClr val="tx1"/>
              </a:buClr>
              <a:buSzPct val="80000"/>
              <a:defRPr>
                <a:solidFill>
                  <a:schemeClr val="tx1"/>
                </a:solidFill>
                <a:latin typeface="+mn-lt"/>
              </a:defRPr>
            </a:lvl3pPr>
            <a:lvl4pPr>
              <a:buClr>
                <a:schemeClr val="tx1"/>
              </a:buClr>
              <a:buSzPct val="80000"/>
              <a:defRPr>
                <a:solidFill>
                  <a:schemeClr val="tx1"/>
                </a:solidFill>
                <a:latin typeface="+mn-lt"/>
              </a:defRPr>
            </a:lvl4pPr>
            <a:lvl5pPr>
              <a:buClr>
                <a:schemeClr val="tx1"/>
              </a:buClr>
              <a:buSzPct val="80000"/>
              <a:defRPr>
                <a:solidFill>
                  <a:schemeClr val="tx1"/>
                </a:solidFill>
                <a:latin typeface="+mn-lt"/>
              </a:defRPr>
            </a:lvl5pPr>
          </a:lstStyle>
          <a:p>
            <a:pPr lvl="0"/>
            <a:r>
              <a:rPr lang="en-US" dirty="0"/>
              <a:t>Slide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28686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3 column">
    <p:spTree>
      <p:nvGrpSpPr>
        <p:cNvPr id="1" name=""/>
        <p:cNvGrpSpPr/>
        <p:nvPr/>
      </p:nvGrpSpPr>
      <p:grpSpPr>
        <a:xfrm>
          <a:off x="0" y="0"/>
          <a:ext cx="0" cy="0"/>
          <a:chOff x="0" y="0"/>
          <a:chExt cx="0" cy="0"/>
        </a:xfrm>
      </p:grpSpPr>
      <p:sp>
        <p:nvSpPr>
          <p:cNvPr id="19" name="Content Placeholder 3">
            <a:extLst>
              <a:ext uri="{FF2B5EF4-FFF2-40B4-BE49-F238E27FC236}">
                <a16:creationId xmlns:a16="http://schemas.microsoft.com/office/drawing/2014/main" id="{1A65B8C5-2942-445A-935B-F5B2A4F089BD}"/>
              </a:ext>
            </a:extLst>
          </p:cNvPr>
          <p:cNvSpPr>
            <a:spLocks noGrp="1"/>
          </p:cNvSpPr>
          <p:nvPr>
            <p:ph sz="half" idx="13" hasCustomPrompt="1"/>
          </p:nvPr>
        </p:nvSpPr>
        <p:spPr>
          <a:xfrm>
            <a:off x="6612479" y="2767013"/>
            <a:ext cx="5063039" cy="6919487"/>
          </a:xfrm>
        </p:spPr>
        <p:txBody>
          <a:bodyPr/>
          <a:lstStyle>
            <a:lvl1pPr>
              <a:spcBef>
                <a:spcPts val="2400"/>
              </a:spcBef>
              <a:buClr>
                <a:schemeClr val="tx1"/>
              </a:buClr>
              <a:buSzPct val="80000"/>
              <a:defRPr sz="4000">
                <a:solidFill>
                  <a:schemeClr val="tx1"/>
                </a:solidFill>
                <a:latin typeface="+mn-lt"/>
              </a:defRPr>
            </a:lvl1pPr>
            <a:lvl2pPr>
              <a:buClr>
                <a:schemeClr val="tx1"/>
              </a:buClr>
              <a:buSzPct val="80000"/>
              <a:defRPr>
                <a:solidFill>
                  <a:schemeClr val="tx1"/>
                </a:solidFill>
                <a:latin typeface="+mn-lt"/>
              </a:defRPr>
            </a:lvl2pPr>
            <a:lvl3pPr>
              <a:buClr>
                <a:schemeClr val="tx1"/>
              </a:buClr>
              <a:buSzPct val="80000"/>
              <a:defRPr>
                <a:solidFill>
                  <a:schemeClr val="tx1"/>
                </a:solidFill>
                <a:latin typeface="+mn-lt"/>
              </a:defRPr>
            </a:lvl3pPr>
            <a:lvl4pPr>
              <a:buClr>
                <a:schemeClr val="tx1"/>
              </a:buClr>
              <a:buSzPct val="80000"/>
              <a:defRPr>
                <a:solidFill>
                  <a:schemeClr val="tx1"/>
                </a:solidFill>
                <a:latin typeface="+mn-lt"/>
              </a:defRPr>
            </a:lvl4pPr>
            <a:lvl5pPr>
              <a:buClr>
                <a:schemeClr val="tx1"/>
              </a:buClr>
              <a:buSzPct val="80000"/>
              <a:defRPr>
                <a:solidFill>
                  <a:schemeClr val="tx1"/>
                </a:solidFill>
                <a:latin typeface="+mn-lt"/>
              </a:defRPr>
            </a:lvl5pPr>
          </a:lstStyle>
          <a:p>
            <a:pPr lvl="0"/>
            <a:r>
              <a:rPr lang="en-US" dirty="0"/>
              <a:t>Slide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a:extLst>
              <a:ext uri="{FF2B5EF4-FFF2-40B4-BE49-F238E27FC236}">
                <a16:creationId xmlns:a16="http://schemas.microsoft.com/office/drawing/2014/main" id="{C518BA2E-560F-44A5-914C-A1435AC4DB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661851" y="0"/>
            <a:ext cx="1280160" cy="762000"/>
          </a:xfrm>
          <a:prstGeom prst="rect">
            <a:avLst/>
          </a:prstGeom>
        </p:spPr>
      </p:pic>
      <p:sp>
        <p:nvSpPr>
          <p:cNvPr id="2" name="Title 1"/>
          <p:cNvSpPr>
            <a:spLocks noGrp="1"/>
          </p:cNvSpPr>
          <p:nvPr>
            <p:ph type="title" hasCustomPrompt="1"/>
          </p:nvPr>
        </p:nvSpPr>
        <p:spPr>
          <a:xfrm>
            <a:off x="600499" y="379809"/>
            <a:ext cx="15715363" cy="1050133"/>
          </a:xfrm>
        </p:spPr>
        <p:txBody>
          <a:bodyPr anchor="b">
            <a:normAutofit/>
          </a:bodyPr>
          <a:lstStyle>
            <a:lvl1pPr>
              <a:defRPr sz="6600">
                <a:solidFill>
                  <a:schemeClr val="tx2"/>
                </a:solidFill>
              </a:defRPr>
            </a:lvl1pPr>
          </a:lstStyle>
          <a:p>
            <a:r>
              <a:rPr lang="en-US" dirty="0"/>
              <a:t>Slide Title</a:t>
            </a:r>
          </a:p>
        </p:txBody>
      </p:sp>
      <p:sp>
        <p:nvSpPr>
          <p:cNvPr id="3" name="Text Placeholder 2"/>
          <p:cNvSpPr>
            <a:spLocks noGrp="1"/>
          </p:cNvSpPr>
          <p:nvPr>
            <p:ph type="body" idx="1" hasCustomPrompt="1"/>
          </p:nvPr>
        </p:nvSpPr>
        <p:spPr>
          <a:xfrm>
            <a:off x="600501" y="1910402"/>
            <a:ext cx="5063037" cy="589299"/>
          </a:xfrm>
        </p:spPr>
        <p:txBody>
          <a:bodyPr anchor="b">
            <a:normAutofit/>
          </a:bodyPr>
          <a:lstStyle>
            <a:lvl1pPr marL="0" indent="0">
              <a:buNone/>
              <a:defRPr sz="3600" b="1">
                <a:solidFill>
                  <a:schemeClr val="accent1"/>
                </a:solidFill>
                <a:latin typeface="+mn-lt"/>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dirty="0"/>
              <a:t>HEADER (OPTIONAL)</a:t>
            </a:r>
          </a:p>
        </p:txBody>
      </p:sp>
      <p:sp>
        <p:nvSpPr>
          <p:cNvPr id="4" name="Content Placeholder 3"/>
          <p:cNvSpPr>
            <a:spLocks noGrp="1"/>
          </p:cNvSpPr>
          <p:nvPr>
            <p:ph sz="half" idx="2" hasCustomPrompt="1"/>
          </p:nvPr>
        </p:nvSpPr>
        <p:spPr>
          <a:xfrm>
            <a:off x="600500" y="2767013"/>
            <a:ext cx="5063038" cy="6919487"/>
          </a:xfrm>
        </p:spPr>
        <p:txBody>
          <a:bodyPr/>
          <a:lstStyle>
            <a:lvl1pPr>
              <a:spcBef>
                <a:spcPts val="2400"/>
              </a:spcBef>
              <a:buClr>
                <a:schemeClr val="tx1"/>
              </a:buClr>
              <a:buSzPct val="80000"/>
              <a:defRPr sz="4000">
                <a:solidFill>
                  <a:schemeClr val="tx1"/>
                </a:solidFill>
                <a:latin typeface="+mn-lt"/>
              </a:defRPr>
            </a:lvl1pPr>
            <a:lvl2pPr>
              <a:buClr>
                <a:schemeClr val="tx1"/>
              </a:buClr>
              <a:buSzPct val="80000"/>
              <a:defRPr>
                <a:solidFill>
                  <a:schemeClr val="tx1"/>
                </a:solidFill>
                <a:latin typeface="+mn-lt"/>
              </a:defRPr>
            </a:lvl2pPr>
            <a:lvl3pPr>
              <a:buClr>
                <a:schemeClr val="tx1"/>
              </a:buClr>
              <a:buSzPct val="80000"/>
              <a:defRPr>
                <a:solidFill>
                  <a:schemeClr val="tx1"/>
                </a:solidFill>
                <a:latin typeface="+mn-lt"/>
              </a:defRPr>
            </a:lvl3pPr>
            <a:lvl4pPr>
              <a:buClr>
                <a:schemeClr val="tx1"/>
              </a:buClr>
              <a:buSzPct val="80000"/>
              <a:defRPr>
                <a:solidFill>
                  <a:schemeClr val="tx1"/>
                </a:solidFill>
                <a:latin typeface="+mn-lt"/>
              </a:defRPr>
            </a:lvl4pPr>
            <a:lvl5pPr>
              <a:buClr>
                <a:schemeClr val="tx1"/>
              </a:buClr>
              <a:buSzPct val="80000"/>
              <a:defRPr>
                <a:solidFill>
                  <a:schemeClr val="tx1"/>
                </a:solidFill>
                <a:latin typeface="+mn-lt"/>
              </a:defRPr>
            </a:lvl5pPr>
          </a:lstStyle>
          <a:p>
            <a:pPr lvl="0"/>
            <a:r>
              <a:rPr lang="en-US" dirty="0"/>
              <a:t>Slide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
            <a:extLst>
              <a:ext uri="{FF2B5EF4-FFF2-40B4-BE49-F238E27FC236}">
                <a16:creationId xmlns:a16="http://schemas.microsoft.com/office/drawing/2014/main" id="{96C4FB80-D1F8-475A-8E2E-4B096A56C73E}"/>
              </a:ext>
            </a:extLst>
          </p:cNvPr>
          <p:cNvSpPr>
            <a:spLocks noGrp="1"/>
          </p:cNvSpPr>
          <p:nvPr>
            <p:ph type="body" idx="10" hasCustomPrompt="1"/>
          </p:nvPr>
        </p:nvSpPr>
        <p:spPr>
          <a:xfrm>
            <a:off x="12624459" y="1910402"/>
            <a:ext cx="5063040" cy="589299"/>
          </a:xfrm>
        </p:spPr>
        <p:txBody>
          <a:bodyPr anchor="b">
            <a:normAutofit/>
          </a:bodyPr>
          <a:lstStyle>
            <a:lvl1pPr marL="0" indent="0">
              <a:buNone/>
              <a:defRPr sz="3600" b="1">
                <a:solidFill>
                  <a:schemeClr val="accent1"/>
                </a:solidFill>
                <a:latin typeface="+mn-lt"/>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dirty="0"/>
              <a:t>HEADER (OPTIONAL)</a:t>
            </a:r>
          </a:p>
        </p:txBody>
      </p:sp>
      <p:sp>
        <p:nvSpPr>
          <p:cNvPr id="14" name="Content Placeholder 3">
            <a:extLst>
              <a:ext uri="{FF2B5EF4-FFF2-40B4-BE49-F238E27FC236}">
                <a16:creationId xmlns:a16="http://schemas.microsoft.com/office/drawing/2014/main" id="{AD3A6065-4D94-4815-9FB0-51BAEFA703E1}"/>
              </a:ext>
            </a:extLst>
          </p:cNvPr>
          <p:cNvSpPr>
            <a:spLocks noGrp="1"/>
          </p:cNvSpPr>
          <p:nvPr>
            <p:ph sz="half" idx="11" hasCustomPrompt="1"/>
          </p:nvPr>
        </p:nvSpPr>
        <p:spPr>
          <a:xfrm>
            <a:off x="12624459" y="2767013"/>
            <a:ext cx="5063039" cy="6919487"/>
          </a:xfrm>
        </p:spPr>
        <p:txBody>
          <a:bodyPr/>
          <a:lstStyle>
            <a:lvl1pPr>
              <a:spcBef>
                <a:spcPts val="2400"/>
              </a:spcBef>
              <a:buClr>
                <a:schemeClr val="tx1"/>
              </a:buClr>
              <a:buSzPct val="80000"/>
              <a:defRPr sz="4000">
                <a:solidFill>
                  <a:schemeClr val="tx1"/>
                </a:solidFill>
                <a:latin typeface="+mn-lt"/>
              </a:defRPr>
            </a:lvl1pPr>
            <a:lvl2pPr>
              <a:buClr>
                <a:schemeClr val="tx1"/>
              </a:buClr>
              <a:buSzPct val="80000"/>
              <a:defRPr>
                <a:solidFill>
                  <a:schemeClr val="tx1"/>
                </a:solidFill>
                <a:latin typeface="+mn-lt"/>
              </a:defRPr>
            </a:lvl2pPr>
            <a:lvl3pPr>
              <a:buClr>
                <a:schemeClr val="tx1"/>
              </a:buClr>
              <a:buSzPct val="80000"/>
              <a:defRPr>
                <a:solidFill>
                  <a:schemeClr val="tx1"/>
                </a:solidFill>
                <a:latin typeface="+mn-lt"/>
              </a:defRPr>
            </a:lvl3pPr>
            <a:lvl4pPr>
              <a:buClr>
                <a:schemeClr val="tx1"/>
              </a:buClr>
              <a:buSzPct val="80000"/>
              <a:defRPr>
                <a:solidFill>
                  <a:schemeClr val="tx1"/>
                </a:solidFill>
                <a:latin typeface="+mn-lt"/>
              </a:defRPr>
            </a:lvl4pPr>
            <a:lvl5pPr>
              <a:buClr>
                <a:schemeClr val="tx1"/>
              </a:buClr>
              <a:buSzPct val="80000"/>
              <a:defRPr>
                <a:solidFill>
                  <a:schemeClr val="tx1"/>
                </a:solidFill>
                <a:latin typeface="+mn-lt"/>
              </a:defRPr>
            </a:lvl5pPr>
          </a:lstStyle>
          <a:p>
            <a:pPr lvl="0"/>
            <a:r>
              <a:rPr lang="en-US" dirty="0"/>
              <a:t>Slide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2">
            <a:extLst>
              <a:ext uri="{FF2B5EF4-FFF2-40B4-BE49-F238E27FC236}">
                <a16:creationId xmlns:a16="http://schemas.microsoft.com/office/drawing/2014/main" id="{8C36D438-1A75-42EF-9C41-ACA5941B392C}"/>
              </a:ext>
            </a:extLst>
          </p:cNvPr>
          <p:cNvSpPr>
            <a:spLocks noGrp="1"/>
          </p:cNvSpPr>
          <p:nvPr>
            <p:ph type="body" idx="12" hasCustomPrompt="1"/>
          </p:nvPr>
        </p:nvSpPr>
        <p:spPr>
          <a:xfrm>
            <a:off x="6612478" y="1910402"/>
            <a:ext cx="5063040" cy="589299"/>
          </a:xfrm>
        </p:spPr>
        <p:txBody>
          <a:bodyPr anchor="b">
            <a:normAutofit/>
          </a:bodyPr>
          <a:lstStyle>
            <a:lvl1pPr marL="0" indent="0">
              <a:buNone/>
              <a:defRPr sz="3600" b="1">
                <a:solidFill>
                  <a:schemeClr val="accent1"/>
                </a:solidFill>
                <a:latin typeface="+mn-lt"/>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dirty="0"/>
              <a:t>HEADER (OPTIONAL)</a:t>
            </a:r>
          </a:p>
        </p:txBody>
      </p:sp>
    </p:spTree>
    <p:extLst>
      <p:ext uri="{BB962C8B-B14F-4D97-AF65-F5344CB8AC3E}">
        <p14:creationId xmlns:p14="http://schemas.microsoft.com/office/powerpoint/2010/main" val="37972257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combo">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518BA2E-560F-44A5-914C-A1435AC4DB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661851" y="0"/>
            <a:ext cx="1280160" cy="762000"/>
          </a:xfrm>
          <a:prstGeom prst="rect">
            <a:avLst/>
          </a:prstGeom>
        </p:spPr>
      </p:pic>
      <p:sp>
        <p:nvSpPr>
          <p:cNvPr id="2" name="Title 1"/>
          <p:cNvSpPr>
            <a:spLocks noGrp="1"/>
          </p:cNvSpPr>
          <p:nvPr>
            <p:ph type="title" hasCustomPrompt="1"/>
          </p:nvPr>
        </p:nvSpPr>
        <p:spPr>
          <a:xfrm>
            <a:off x="600499" y="379809"/>
            <a:ext cx="15715363" cy="1050133"/>
          </a:xfrm>
        </p:spPr>
        <p:txBody>
          <a:bodyPr anchor="b">
            <a:normAutofit/>
          </a:bodyPr>
          <a:lstStyle>
            <a:lvl1pPr>
              <a:defRPr sz="6600">
                <a:solidFill>
                  <a:schemeClr val="tx2"/>
                </a:solidFill>
              </a:defRPr>
            </a:lvl1pPr>
          </a:lstStyle>
          <a:p>
            <a:r>
              <a:rPr lang="en-US" dirty="0"/>
              <a:t>Slide Title</a:t>
            </a:r>
          </a:p>
        </p:txBody>
      </p:sp>
      <p:sp>
        <p:nvSpPr>
          <p:cNvPr id="3" name="Text Placeholder 2"/>
          <p:cNvSpPr>
            <a:spLocks noGrp="1"/>
          </p:cNvSpPr>
          <p:nvPr>
            <p:ph type="body" idx="1" hasCustomPrompt="1"/>
          </p:nvPr>
        </p:nvSpPr>
        <p:spPr>
          <a:xfrm>
            <a:off x="600500" y="1910402"/>
            <a:ext cx="8069025" cy="589299"/>
          </a:xfrm>
        </p:spPr>
        <p:txBody>
          <a:bodyPr anchor="b">
            <a:normAutofit/>
          </a:bodyPr>
          <a:lstStyle>
            <a:lvl1pPr marL="0" indent="0">
              <a:buNone/>
              <a:defRPr sz="3600" b="1">
                <a:solidFill>
                  <a:schemeClr val="accent1"/>
                </a:solidFill>
                <a:latin typeface="+mn-lt"/>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dirty="0"/>
              <a:t>HEADER (OPTIONAL)</a:t>
            </a:r>
          </a:p>
        </p:txBody>
      </p:sp>
      <p:sp>
        <p:nvSpPr>
          <p:cNvPr id="4" name="Content Placeholder 3"/>
          <p:cNvSpPr>
            <a:spLocks noGrp="1"/>
          </p:cNvSpPr>
          <p:nvPr>
            <p:ph sz="half" idx="2" hasCustomPrompt="1"/>
          </p:nvPr>
        </p:nvSpPr>
        <p:spPr>
          <a:xfrm>
            <a:off x="600499" y="2767013"/>
            <a:ext cx="8069027" cy="6919487"/>
          </a:xfrm>
        </p:spPr>
        <p:txBody>
          <a:bodyPr/>
          <a:lstStyle>
            <a:lvl1pPr>
              <a:spcBef>
                <a:spcPts val="2400"/>
              </a:spcBef>
              <a:buClr>
                <a:schemeClr val="tx1"/>
              </a:buClr>
              <a:buSzPct val="80000"/>
              <a:defRPr sz="4000">
                <a:solidFill>
                  <a:schemeClr val="tx1"/>
                </a:solidFill>
                <a:latin typeface="+mn-lt"/>
              </a:defRPr>
            </a:lvl1pPr>
            <a:lvl2pPr>
              <a:buClr>
                <a:schemeClr val="tx1"/>
              </a:buClr>
              <a:buSzPct val="80000"/>
              <a:defRPr>
                <a:solidFill>
                  <a:schemeClr val="tx1"/>
                </a:solidFill>
                <a:latin typeface="+mn-lt"/>
              </a:defRPr>
            </a:lvl2pPr>
            <a:lvl3pPr>
              <a:buClr>
                <a:schemeClr val="tx1"/>
              </a:buClr>
              <a:buSzPct val="80000"/>
              <a:defRPr>
                <a:solidFill>
                  <a:schemeClr val="tx1"/>
                </a:solidFill>
                <a:latin typeface="+mn-lt"/>
              </a:defRPr>
            </a:lvl3pPr>
            <a:lvl4pPr>
              <a:buClr>
                <a:schemeClr val="tx1"/>
              </a:buClr>
              <a:buSzPct val="80000"/>
              <a:defRPr>
                <a:solidFill>
                  <a:schemeClr val="tx1"/>
                </a:solidFill>
                <a:latin typeface="+mn-lt"/>
              </a:defRPr>
            </a:lvl4pPr>
            <a:lvl5pPr>
              <a:buClr>
                <a:schemeClr val="tx1"/>
              </a:buClr>
              <a:buSzPct val="80000"/>
              <a:defRPr>
                <a:solidFill>
                  <a:schemeClr val="tx1"/>
                </a:solidFill>
                <a:latin typeface="+mn-lt"/>
              </a:defRPr>
            </a:lvl5pPr>
          </a:lstStyle>
          <a:p>
            <a:pPr lvl="0"/>
            <a:r>
              <a:rPr lang="en-US" dirty="0"/>
              <a:t>Slide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65813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_Side Ba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2125CB-87A6-40E3-BB16-D8213AC7C0E9}"/>
              </a:ext>
            </a:extLst>
          </p:cNvPr>
          <p:cNvSpPr/>
          <p:nvPr userDrawn="1"/>
        </p:nvSpPr>
        <p:spPr>
          <a:xfrm>
            <a:off x="13547558" y="0"/>
            <a:ext cx="4740442"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1" name="Picture 10">
            <a:extLst>
              <a:ext uri="{FF2B5EF4-FFF2-40B4-BE49-F238E27FC236}">
                <a16:creationId xmlns:a16="http://schemas.microsoft.com/office/drawing/2014/main" id="{C518BA2E-560F-44A5-914C-A1435AC4DB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661851" y="0"/>
            <a:ext cx="1280160" cy="762000"/>
          </a:xfrm>
          <a:prstGeom prst="rect">
            <a:avLst/>
          </a:prstGeom>
        </p:spPr>
      </p:pic>
      <p:sp>
        <p:nvSpPr>
          <p:cNvPr id="13" name="Text Placeholder 2">
            <a:extLst>
              <a:ext uri="{FF2B5EF4-FFF2-40B4-BE49-F238E27FC236}">
                <a16:creationId xmlns:a16="http://schemas.microsoft.com/office/drawing/2014/main" id="{96C4FB80-D1F8-475A-8E2E-4B096A56C73E}"/>
              </a:ext>
            </a:extLst>
          </p:cNvPr>
          <p:cNvSpPr>
            <a:spLocks noGrp="1"/>
          </p:cNvSpPr>
          <p:nvPr>
            <p:ph type="body" idx="10" hasCustomPrompt="1"/>
          </p:nvPr>
        </p:nvSpPr>
        <p:spPr>
          <a:xfrm>
            <a:off x="14261431" y="1055199"/>
            <a:ext cx="3426067" cy="575651"/>
          </a:xfrm>
        </p:spPr>
        <p:txBody>
          <a:bodyPr anchor="b">
            <a:noAutofit/>
          </a:bodyPr>
          <a:lstStyle>
            <a:lvl1pPr marL="0" indent="0">
              <a:buNone/>
              <a:defRPr sz="3600" b="1">
                <a:solidFill>
                  <a:schemeClr val="accent1"/>
                </a:solidFill>
                <a:latin typeface="+mn-lt"/>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dirty="0"/>
              <a:t>HEADER</a:t>
            </a:r>
          </a:p>
        </p:txBody>
      </p:sp>
      <p:sp>
        <p:nvSpPr>
          <p:cNvPr id="14" name="Content Placeholder 3">
            <a:extLst>
              <a:ext uri="{FF2B5EF4-FFF2-40B4-BE49-F238E27FC236}">
                <a16:creationId xmlns:a16="http://schemas.microsoft.com/office/drawing/2014/main" id="{AD3A6065-4D94-4815-9FB0-51BAEFA703E1}"/>
              </a:ext>
            </a:extLst>
          </p:cNvPr>
          <p:cNvSpPr>
            <a:spLocks noGrp="1"/>
          </p:cNvSpPr>
          <p:nvPr>
            <p:ph sz="half" idx="11"/>
          </p:nvPr>
        </p:nvSpPr>
        <p:spPr>
          <a:xfrm>
            <a:off x="14261432" y="1630850"/>
            <a:ext cx="3426066" cy="3450699"/>
          </a:xfrm>
        </p:spPr>
        <p:txBody>
          <a:bodyPr>
            <a:normAutofit/>
          </a:bodyPr>
          <a:lstStyle>
            <a:lvl1pPr marL="0" indent="0">
              <a:buClr>
                <a:schemeClr val="tx1"/>
              </a:buClr>
              <a:buSzPct val="80000"/>
              <a:buNone/>
              <a:defRPr sz="3400">
                <a:solidFill>
                  <a:schemeClr val="tx1"/>
                </a:solidFill>
                <a:latin typeface="+mn-lt"/>
              </a:defRPr>
            </a:lvl1pPr>
            <a:lvl2pPr marL="0">
              <a:spcBef>
                <a:spcPts val="1500"/>
              </a:spcBef>
              <a:buClr>
                <a:schemeClr val="tx1"/>
              </a:buClr>
              <a:buSzPct val="80000"/>
              <a:defRPr sz="3400">
                <a:solidFill>
                  <a:schemeClr val="tx1"/>
                </a:solidFill>
                <a:latin typeface="+mn-lt"/>
              </a:defRPr>
            </a:lvl2pPr>
            <a:lvl3pPr>
              <a:buClr>
                <a:schemeClr val="tx1"/>
              </a:buClr>
              <a:buSzPct val="80000"/>
              <a:defRPr>
                <a:solidFill>
                  <a:schemeClr val="tx1"/>
                </a:solidFill>
                <a:latin typeface="+mn-lt"/>
              </a:defRPr>
            </a:lvl3pPr>
            <a:lvl4pPr>
              <a:buClr>
                <a:schemeClr val="tx1"/>
              </a:buClr>
              <a:buSzPct val="80000"/>
              <a:defRPr>
                <a:solidFill>
                  <a:schemeClr val="tx1"/>
                </a:solidFill>
                <a:latin typeface="+mn-lt"/>
              </a:defRPr>
            </a:lvl4pPr>
            <a:lvl5pPr>
              <a:buClr>
                <a:schemeClr val="tx1"/>
              </a:buClr>
              <a:buSzPct val="80000"/>
              <a:defRPr>
                <a:solidFill>
                  <a:schemeClr val="tx1"/>
                </a:solidFill>
                <a:latin typeface="+mn-lt"/>
              </a:defRPr>
            </a:lvl5pPr>
          </a:lstStyle>
          <a:p>
            <a:pPr lvl="0"/>
            <a:r>
              <a:rPr lang="en-US" dirty="0"/>
              <a:t>Edit Master text styles</a:t>
            </a:r>
          </a:p>
          <a:p>
            <a:pPr lvl="1"/>
            <a:r>
              <a:rPr lang="en-US" dirty="0"/>
              <a:t>Second level</a:t>
            </a:r>
          </a:p>
        </p:txBody>
      </p:sp>
      <p:sp>
        <p:nvSpPr>
          <p:cNvPr id="21" name="Text Placeholder 2">
            <a:extLst>
              <a:ext uri="{FF2B5EF4-FFF2-40B4-BE49-F238E27FC236}">
                <a16:creationId xmlns:a16="http://schemas.microsoft.com/office/drawing/2014/main" id="{1BC05064-3865-4623-81BC-0F25332AA760}"/>
              </a:ext>
            </a:extLst>
          </p:cNvPr>
          <p:cNvSpPr>
            <a:spLocks noGrp="1"/>
          </p:cNvSpPr>
          <p:nvPr>
            <p:ph type="body" idx="12" hasCustomPrompt="1"/>
          </p:nvPr>
        </p:nvSpPr>
        <p:spPr>
          <a:xfrm>
            <a:off x="14261431" y="5713209"/>
            <a:ext cx="3426067" cy="575651"/>
          </a:xfrm>
        </p:spPr>
        <p:txBody>
          <a:bodyPr anchor="b">
            <a:noAutofit/>
          </a:bodyPr>
          <a:lstStyle>
            <a:lvl1pPr marL="0" indent="0">
              <a:buNone/>
              <a:defRPr sz="3600" b="1">
                <a:solidFill>
                  <a:schemeClr val="accent1"/>
                </a:solidFill>
                <a:latin typeface="+mn-lt"/>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dirty="0"/>
              <a:t>HEADER</a:t>
            </a:r>
          </a:p>
        </p:txBody>
      </p:sp>
      <p:sp>
        <p:nvSpPr>
          <p:cNvPr id="22" name="Content Placeholder 3">
            <a:extLst>
              <a:ext uri="{FF2B5EF4-FFF2-40B4-BE49-F238E27FC236}">
                <a16:creationId xmlns:a16="http://schemas.microsoft.com/office/drawing/2014/main" id="{DA4C087E-DFDE-4F36-9740-E105C0409C43}"/>
              </a:ext>
            </a:extLst>
          </p:cNvPr>
          <p:cNvSpPr>
            <a:spLocks noGrp="1"/>
          </p:cNvSpPr>
          <p:nvPr>
            <p:ph sz="half" idx="13"/>
          </p:nvPr>
        </p:nvSpPr>
        <p:spPr>
          <a:xfrm>
            <a:off x="14261432" y="6288860"/>
            <a:ext cx="3426066" cy="3408591"/>
          </a:xfrm>
        </p:spPr>
        <p:txBody>
          <a:bodyPr>
            <a:normAutofit/>
          </a:bodyPr>
          <a:lstStyle>
            <a:lvl1pPr marL="0" indent="0">
              <a:buClr>
                <a:schemeClr val="tx1"/>
              </a:buClr>
              <a:buSzPct val="80000"/>
              <a:buNone/>
              <a:defRPr sz="3400">
                <a:solidFill>
                  <a:schemeClr val="tx1"/>
                </a:solidFill>
                <a:latin typeface="+mn-lt"/>
              </a:defRPr>
            </a:lvl1pPr>
            <a:lvl2pPr marL="0">
              <a:spcBef>
                <a:spcPts val="1500"/>
              </a:spcBef>
              <a:buClr>
                <a:schemeClr val="tx1"/>
              </a:buClr>
              <a:buSzPct val="80000"/>
              <a:defRPr sz="3400">
                <a:solidFill>
                  <a:schemeClr val="tx1"/>
                </a:solidFill>
                <a:latin typeface="+mn-lt"/>
              </a:defRPr>
            </a:lvl2pPr>
            <a:lvl3pPr>
              <a:buClr>
                <a:schemeClr val="tx1"/>
              </a:buClr>
              <a:buSzPct val="80000"/>
              <a:defRPr>
                <a:solidFill>
                  <a:schemeClr val="tx1"/>
                </a:solidFill>
                <a:latin typeface="+mn-lt"/>
              </a:defRPr>
            </a:lvl3pPr>
            <a:lvl4pPr>
              <a:buClr>
                <a:schemeClr val="tx1"/>
              </a:buClr>
              <a:buSzPct val="80000"/>
              <a:defRPr>
                <a:solidFill>
                  <a:schemeClr val="tx1"/>
                </a:solidFill>
                <a:latin typeface="+mn-lt"/>
              </a:defRPr>
            </a:lvl4pPr>
            <a:lvl5pPr>
              <a:buClr>
                <a:schemeClr val="tx1"/>
              </a:buClr>
              <a:buSzPct val="80000"/>
              <a:defRPr>
                <a:solidFill>
                  <a:schemeClr val="tx1"/>
                </a:solidFill>
                <a:latin typeface="+mn-lt"/>
              </a:defRPr>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19336364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_Basic">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518BA2E-560F-44A5-914C-A1435AC4DB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661851" y="0"/>
            <a:ext cx="1280160" cy="762000"/>
          </a:xfrm>
          <a:prstGeom prst="rect">
            <a:avLst/>
          </a:prstGeom>
        </p:spPr>
      </p:pic>
      <p:sp>
        <p:nvSpPr>
          <p:cNvPr id="2" name="Title 1"/>
          <p:cNvSpPr>
            <a:spLocks noGrp="1"/>
          </p:cNvSpPr>
          <p:nvPr>
            <p:ph type="title" hasCustomPrompt="1"/>
          </p:nvPr>
        </p:nvSpPr>
        <p:spPr>
          <a:xfrm>
            <a:off x="600499" y="379809"/>
            <a:ext cx="15715363" cy="1050133"/>
          </a:xfrm>
        </p:spPr>
        <p:txBody>
          <a:bodyPr anchor="b">
            <a:normAutofit/>
          </a:bodyPr>
          <a:lstStyle>
            <a:lvl1pPr>
              <a:defRPr sz="6600">
                <a:solidFill>
                  <a:schemeClr val="tx2"/>
                </a:solidFill>
              </a:defRPr>
            </a:lvl1pPr>
          </a:lstStyle>
          <a:p>
            <a:r>
              <a:rPr lang="en-US" dirty="0"/>
              <a:t>Slide Title</a:t>
            </a:r>
          </a:p>
        </p:txBody>
      </p:sp>
    </p:spTree>
    <p:extLst>
      <p:ext uri="{BB962C8B-B14F-4D97-AF65-F5344CB8AC3E}">
        <p14:creationId xmlns:p14="http://schemas.microsoft.com/office/powerpoint/2010/main" val="13479415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pecial_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D63992-1DA2-4F1C-8B44-216D1684208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5714" cy="10285714"/>
          </a:xfrm>
          <a:prstGeom prst="rect">
            <a:avLst/>
          </a:prstGeom>
        </p:spPr>
      </p:pic>
      <p:sp>
        <p:nvSpPr>
          <p:cNvPr id="2" name="Title 1"/>
          <p:cNvSpPr>
            <a:spLocks noGrp="1"/>
          </p:cNvSpPr>
          <p:nvPr>
            <p:ph type="title" hasCustomPrompt="1"/>
          </p:nvPr>
        </p:nvSpPr>
        <p:spPr>
          <a:xfrm>
            <a:off x="1944000" y="3343500"/>
            <a:ext cx="14400000" cy="3600000"/>
          </a:xfrm>
        </p:spPr>
        <p:txBody>
          <a:bodyPr anchor="ctr">
            <a:normAutofit/>
          </a:bodyPr>
          <a:lstStyle>
            <a:lvl1pPr marL="0" algn="ctr" defTabSz="1371600" rtl="0" eaLnBrk="1" latinLnBrk="0" hangingPunct="1">
              <a:lnSpc>
                <a:spcPct val="90000"/>
              </a:lnSpc>
              <a:spcBef>
                <a:spcPct val="0"/>
              </a:spcBef>
              <a:buNone/>
              <a:defRPr lang="en-US" sz="8400" kern="1200" dirty="0">
                <a:solidFill>
                  <a:schemeClr val="bg1"/>
                </a:solidFill>
                <a:latin typeface="+mj-lt"/>
                <a:ea typeface="+mj-ea"/>
                <a:cs typeface="Calibri Light" panose="020F0302020204030204" pitchFamily="34" charset="0"/>
              </a:defRPr>
            </a:lvl1pPr>
          </a:lstStyle>
          <a:p>
            <a:r>
              <a:rPr lang="en-US" dirty="0"/>
              <a:t>Special Section Title</a:t>
            </a:r>
          </a:p>
        </p:txBody>
      </p:sp>
      <p:pic>
        <p:nvPicPr>
          <p:cNvPr id="15" name="Picture 14">
            <a:extLst>
              <a:ext uri="{FF2B5EF4-FFF2-40B4-BE49-F238E27FC236}">
                <a16:creationId xmlns:a16="http://schemas.microsoft.com/office/drawing/2014/main" id="{6E26A671-6CC4-4A61-80EC-DF183D25E63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661851" y="0"/>
            <a:ext cx="1280160" cy="762000"/>
          </a:xfrm>
          <a:prstGeom prst="rect">
            <a:avLst/>
          </a:prstGeom>
        </p:spPr>
      </p:pic>
    </p:spTree>
    <p:extLst>
      <p:ext uri="{BB962C8B-B14F-4D97-AF65-F5344CB8AC3E}">
        <p14:creationId xmlns:p14="http://schemas.microsoft.com/office/powerpoint/2010/main" val="6115452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pecial_Conten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7A432FD-25BF-465A-AFB6-A45348C734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5714" cy="10285714"/>
          </a:xfrm>
          <a:prstGeom prst="rect">
            <a:avLst/>
          </a:prstGeom>
        </p:spPr>
      </p:pic>
      <p:pic>
        <p:nvPicPr>
          <p:cNvPr id="11" name="Picture 10">
            <a:extLst>
              <a:ext uri="{FF2B5EF4-FFF2-40B4-BE49-F238E27FC236}">
                <a16:creationId xmlns:a16="http://schemas.microsoft.com/office/drawing/2014/main" id="{C518BA2E-560F-44A5-914C-A1435AC4DBD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661851" y="0"/>
            <a:ext cx="1280160" cy="762000"/>
          </a:xfrm>
          <a:prstGeom prst="rect">
            <a:avLst/>
          </a:prstGeom>
        </p:spPr>
      </p:pic>
      <p:sp>
        <p:nvSpPr>
          <p:cNvPr id="14" name="Title 1">
            <a:extLst>
              <a:ext uri="{FF2B5EF4-FFF2-40B4-BE49-F238E27FC236}">
                <a16:creationId xmlns:a16="http://schemas.microsoft.com/office/drawing/2014/main" id="{57C7B8C2-25D7-4E9C-A60F-1CFC497438F9}"/>
              </a:ext>
            </a:extLst>
          </p:cNvPr>
          <p:cNvSpPr>
            <a:spLocks noGrp="1"/>
          </p:cNvSpPr>
          <p:nvPr>
            <p:ph type="title" hasCustomPrompt="1"/>
          </p:nvPr>
        </p:nvSpPr>
        <p:spPr>
          <a:xfrm>
            <a:off x="600499" y="379809"/>
            <a:ext cx="15715363" cy="1050133"/>
          </a:xfrm>
        </p:spPr>
        <p:txBody>
          <a:bodyPr anchor="b">
            <a:normAutofit/>
          </a:bodyPr>
          <a:lstStyle>
            <a:lvl1pPr>
              <a:defRPr sz="6600">
                <a:solidFill>
                  <a:schemeClr val="bg1"/>
                </a:solidFill>
              </a:defRPr>
            </a:lvl1pPr>
          </a:lstStyle>
          <a:p>
            <a:r>
              <a:rPr lang="en-US" dirty="0"/>
              <a:t>Special Section Slide Title</a:t>
            </a:r>
          </a:p>
        </p:txBody>
      </p:sp>
      <p:sp>
        <p:nvSpPr>
          <p:cNvPr id="15" name="Text Placeholder 2">
            <a:extLst>
              <a:ext uri="{FF2B5EF4-FFF2-40B4-BE49-F238E27FC236}">
                <a16:creationId xmlns:a16="http://schemas.microsoft.com/office/drawing/2014/main" id="{506A3ECB-10E5-4534-8383-C7E0018E848C}"/>
              </a:ext>
            </a:extLst>
          </p:cNvPr>
          <p:cNvSpPr>
            <a:spLocks noGrp="1"/>
          </p:cNvSpPr>
          <p:nvPr>
            <p:ph type="body" idx="1" hasCustomPrompt="1"/>
          </p:nvPr>
        </p:nvSpPr>
        <p:spPr>
          <a:xfrm>
            <a:off x="600500" y="1910402"/>
            <a:ext cx="8069025" cy="589299"/>
          </a:xfrm>
        </p:spPr>
        <p:txBody>
          <a:bodyPr anchor="b">
            <a:noAutofit/>
          </a:bodyPr>
          <a:lstStyle>
            <a:lvl1pPr marL="0" indent="0">
              <a:buNone/>
              <a:defRPr sz="3600" b="1">
                <a:solidFill>
                  <a:schemeClr val="accent2"/>
                </a:solidFill>
                <a:latin typeface="+mn-lt"/>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dirty="0"/>
              <a:t>HEADER (OPTIONAL)</a:t>
            </a:r>
          </a:p>
        </p:txBody>
      </p:sp>
      <p:sp>
        <p:nvSpPr>
          <p:cNvPr id="16" name="Content Placeholder 3">
            <a:extLst>
              <a:ext uri="{FF2B5EF4-FFF2-40B4-BE49-F238E27FC236}">
                <a16:creationId xmlns:a16="http://schemas.microsoft.com/office/drawing/2014/main" id="{3E0F5B74-D458-4C39-A958-1B73B6C39B12}"/>
              </a:ext>
            </a:extLst>
          </p:cNvPr>
          <p:cNvSpPr>
            <a:spLocks noGrp="1"/>
          </p:cNvSpPr>
          <p:nvPr>
            <p:ph sz="half" idx="2" hasCustomPrompt="1"/>
          </p:nvPr>
        </p:nvSpPr>
        <p:spPr>
          <a:xfrm>
            <a:off x="600499" y="2767013"/>
            <a:ext cx="8069027" cy="6919487"/>
          </a:xfrm>
        </p:spPr>
        <p:txBody>
          <a:bodyPr/>
          <a:lstStyle>
            <a:lvl1pPr>
              <a:spcBef>
                <a:spcPts val="2400"/>
              </a:spcBef>
              <a:buClr>
                <a:schemeClr val="bg1"/>
              </a:buClr>
              <a:buSzPct val="80000"/>
              <a:defRPr sz="4000">
                <a:solidFill>
                  <a:schemeClr val="bg1"/>
                </a:solidFill>
                <a:latin typeface="+mn-lt"/>
              </a:defRPr>
            </a:lvl1pPr>
            <a:lvl2pPr>
              <a:buClr>
                <a:schemeClr val="bg1"/>
              </a:buClr>
              <a:buSzPct val="80000"/>
              <a:defRPr>
                <a:solidFill>
                  <a:schemeClr val="bg1"/>
                </a:solidFill>
                <a:latin typeface="+mn-lt"/>
              </a:defRPr>
            </a:lvl2pPr>
            <a:lvl3pPr>
              <a:buClr>
                <a:schemeClr val="bg1"/>
              </a:buClr>
              <a:buSzPct val="80000"/>
              <a:defRPr>
                <a:solidFill>
                  <a:schemeClr val="bg1"/>
                </a:solidFill>
                <a:latin typeface="+mn-lt"/>
              </a:defRPr>
            </a:lvl3pPr>
            <a:lvl4pPr>
              <a:buClr>
                <a:schemeClr val="bg1"/>
              </a:buClr>
              <a:buSzPct val="80000"/>
              <a:defRPr>
                <a:solidFill>
                  <a:schemeClr val="bg1"/>
                </a:solidFill>
                <a:latin typeface="+mn-lt"/>
              </a:defRPr>
            </a:lvl4pPr>
            <a:lvl5pPr>
              <a:buClr>
                <a:schemeClr val="bg1"/>
              </a:buClr>
              <a:buSzPct val="80000"/>
              <a:defRPr>
                <a:solidFill>
                  <a:schemeClr val="bg1"/>
                </a:solidFill>
                <a:latin typeface="+mn-lt"/>
              </a:defRPr>
            </a:lvl5pPr>
          </a:lstStyle>
          <a:p>
            <a:pPr lvl="0"/>
            <a:r>
              <a:rPr lang="en-US" dirty="0"/>
              <a:t>Slide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2">
            <a:extLst>
              <a:ext uri="{FF2B5EF4-FFF2-40B4-BE49-F238E27FC236}">
                <a16:creationId xmlns:a16="http://schemas.microsoft.com/office/drawing/2014/main" id="{A498EF79-2846-462B-A33A-B750CE66639F}"/>
              </a:ext>
            </a:extLst>
          </p:cNvPr>
          <p:cNvSpPr>
            <a:spLocks noGrp="1"/>
          </p:cNvSpPr>
          <p:nvPr>
            <p:ph type="body" idx="10" hasCustomPrompt="1"/>
          </p:nvPr>
        </p:nvSpPr>
        <p:spPr>
          <a:xfrm>
            <a:off x="9618471" y="1914958"/>
            <a:ext cx="8069028" cy="589299"/>
          </a:xfrm>
        </p:spPr>
        <p:txBody>
          <a:bodyPr anchor="b">
            <a:normAutofit/>
          </a:bodyPr>
          <a:lstStyle>
            <a:lvl1pPr marL="0" indent="0">
              <a:buNone/>
              <a:defRPr sz="3600" b="1">
                <a:solidFill>
                  <a:schemeClr val="accent2"/>
                </a:solidFill>
                <a:latin typeface="+mn-lt"/>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dirty="0"/>
              <a:t>HEADER (OPTIONAL)</a:t>
            </a:r>
          </a:p>
        </p:txBody>
      </p:sp>
      <p:sp>
        <p:nvSpPr>
          <p:cNvPr id="18" name="Content Placeholder 3">
            <a:extLst>
              <a:ext uri="{FF2B5EF4-FFF2-40B4-BE49-F238E27FC236}">
                <a16:creationId xmlns:a16="http://schemas.microsoft.com/office/drawing/2014/main" id="{88F111FA-4CB7-4CA1-BDCB-57B0DB885D5C}"/>
              </a:ext>
            </a:extLst>
          </p:cNvPr>
          <p:cNvSpPr>
            <a:spLocks noGrp="1"/>
          </p:cNvSpPr>
          <p:nvPr>
            <p:ph sz="half" idx="11" hasCustomPrompt="1"/>
          </p:nvPr>
        </p:nvSpPr>
        <p:spPr>
          <a:xfrm>
            <a:off x="9618471" y="2771569"/>
            <a:ext cx="8069027" cy="6919487"/>
          </a:xfrm>
        </p:spPr>
        <p:txBody>
          <a:bodyPr/>
          <a:lstStyle>
            <a:lvl1pPr>
              <a:spcBef>
                <a:spcPts val="2400"/>
              </a:spcBef>
              <a:buClr>
                <a:schemeClr val="bg1"/>
              </a:buClr>
              <a:buSzPct val="80000"/>
              <a:defRPr sz="4000">
                <a:solidFill>
                  <a:schemeClr val="bg1"/>
                </a:solidFill>
                <a:latin typeface="+mn-lt"/>
              </a:defRPr>
            </a:lvl1pPr>
            <a:lvl2pPr>
              <a:buClr>
                <a:schemeClr val="bg1"/>
              </a:buClr>
              <a:buSzPct val="80000"/>
              <a:defRPr>
                <a:solidFill>
                  <a:schemeClr val="bg1"/>
                </a:solidFill>
                <a:latin typeface="+mn-lt"/>
              </a:defRPr>
            </a:lvl2pPr>
            <a:lvl3pPr>
              <a:buClr>
                <a:schemeClr val="bg1"/>
              </a:buClr>
              <a:buSzPct val="80000"/>
              <a:defRPr>
                <a:solidFill>
                  <a:schemeClr val="bg1"/>
                </a:solidFill>
                <a:latin typeface="+mn-lt"/>
              </a:defRPr>
            </a:lvl3pPr>
            <a:lvl4pPr>
              <a:buClr>
                <a:schemeClr val="bg1"/>
              </a:buClr>
              <a:buSzPct val="80000"/>
              <a:defRPr>
                <a:solidFill>
                  <a:schemeClr val="bg1"/>
                </a:solidFill>
                <a:latin typeface="+mn-lt"/>
              </a:defRPr>
            </a:lvl4pPr>
            <a:lvl5pPr>
              <a:buClr>
                <a:schemeClr val="bg1"/>
              </a:buClr>
              <a:buSzPct val="80000"/>
              <a:defRPr>
                <a:solidFill>
                  <a:schemeClr val="bg1"/>
                </a:solidFill>
                <a:latin typeface="+mn-lt"/>
              </a:defRPr>
            </a:lvl5pPr>
          </a:lstStyle>
          <a:p>
            <a:pPr lvl="0"/>
            <a:r>
              <a:rPr lang="en-US" dirty="0"/>
              <a:t>Slide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2932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Presentation Title v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469BFF8-7205-494A-8896-CA8F035488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ctrTitle" hasCustomPrompt="1"/>
          </p:nvPr>
        </p:nvSpPr>
        <p:spPr>
          <a:xfrm>
            <a:off x="1944000" y="2692543"/>
            <a:ext cx="14400000" cy="3600000"/>
          </a:xfrm>
        </p:spPr>
        <p:txBody>
          <a:bodyPr anchor="b">
            <a:normAutofit/>
          </a:bodyPr>
          <a:lstStyle>
            <a:lvl1pPr algn="ctr">
              <a:defRPr sz="8400" baseline="0">
                <a:solidFill>
                  <a:schemeClr val="bg1"/>
                </a:solidFill>
                <a:latin typeface="+mj-lt"/>
                <a:cs typeface="Calibri Light" panose="020F0302020204030204" pitchFamily="34" charset="0"/>
              </a:defRPr>
            </a:lvl1pPr>
          </a:lstStyle>
          <a:p>
            <a:r>
              <a:rPr lang="en-US" dirty="0"/>
              <a:t>Presentation Title</a:t>
            </a:r>
          </a:p>
        </p:txBody>
      </p:sp>
      <p:sp>
        <p:nvSpPr>
          <p:cNvPr id="3" name="Subtitle 2"/>
          <p:cNvSpPr>
            <a:spLocks noGrp="1"/>
          </p:cNvSpPr>
          <p:nvPr>
            <p:ph type="subTitle" idx="1" hasCustomPrompt="1"/>
          </p:nvPr>
        </p:nvSpPr>
        <p:spPr>
          <a:xfrm>
            <a:off x="1944000" y="7704839"/>
            <a:ext cx="14400000" cy="1800000"/>
          </a:xfrm>
        </p:spPr>
        <p:txBody>
          <a:bodyPr>
            <a:normAutofit/>
          </a:bodyPr>
          <a:lstStyle>
            <a:lvl1pPr marL="0" indent="0" algn="ctr">
              <a:spcBef>
                <a:spcPts val="0"/>
              </a:spcBef>
              <a:buNone/>
              <a:defRPr sz="3400" b="0">
                <a:solidFill>
                  <a:srgbClr val="71CDE8"/>
                </a:solidFill>
                <a:latin typeface="+mn-lt"/>
                <a:cs typeface="Calibri" panose="020F050202020403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dirty="0"/>
              <a:t>PRESENTER NAMES</a:t>
            </a:r>
          </a:p>
        </p:txBody>
      </p:sp>
      <p:cxnSp>
        <p:nvCxnSpPr>
          <p:cNvPr id="13" name="Straight Connector 12">
            <a:extLst>
              <a:ext uri="{FF2B5EF4-FFF2-40B4-BE49-F238E27FC236}">
                <a16:creationId xmlns:a16="http://schemas.microsoft.com/office/drawing/2014/main" id="{7926985D-9BFE-44AE-A79C-439007CE501D}"/>
              </a:ext>
            </a:extLst>
          </p:cNvPr>
          <p:cNvCxnSpPr/>
          <p:nvPr userDrawn="1"/>
        </p:nvCxnSpPr>
        <p:spPr>
          <a:xfrm>
            <a:off x="1944000" y="6896100"/>
            <a:ext cx="14400000" cy="0"/>
          </a:xfrm>
          <a:prstGeom prst="line">
            <a:avLst/>
          </a:prstGeom>
          <a:ln w="22225">
            <a:solidFill>
              <a:srgbClr val="71CDE8"/>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E1EE117C-47EB-4207-A5A3-7EC95D71B92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661851" y="0"/>
            <a:ext cx="1280160" cy="762000"/>
          </a:xfrm>
          <a:prstGeom prst="rect">
            <a:avLst/>
          </a:prstGeom>
        </p:spPr>
      </p:pic>
    </p:spTree>
    <p:extLst>
      <p:ext uri="{BB962C8B-B14F-4D97-AF65-F5344CB8AC3E}">
        <p14:creationId xmlns:p14="http://schemas.microsoft.com/office/powerpoint/2010/main" val="16709395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ase Study_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6B412A-6257-4B5F-B4A0-AB1FF8E2A1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1944000" y="3343500"/>
            <a:ext cx="14400000" cy="3600000"/>
          </a:xfrm>
        </p:spPr>
        <p:txBody>
          <a:bodyPr anchor="ctr">
            <a:normAutofit/>
          </a:bodyPr>
          <a:lstStyle>
            <a:lvl1pPr marL="0" algn="ctr" defTabSz="1371600" rtl="0" eaLnBrk="1" latinLnBrk="0" hangingPunct="1">
              <a:lnSpc>
                <a:spcPct val="90000"/>
              </a:lnSpc>
              <a:spcBef>
                <a:spcPct val="0"/>
              </a:spcBef>
              <a:buNone/>
              <a:defRPr lang="en-US" sz="8400" kern="1200" dirty="0">
                <a:solidFill>
                  <a:schemeClr val="bg1"/>
                </a:solidFill>
                <a:latin typeface="+mj-lt"/>
                <a:ea typeface="+mj-ea"/>
                <a:cs typeface="Calibri Light" panose="020F0302020204030204" pitchFamily="34" charset="0"/>
              </a:defRPr>
            </a:lvl1pPr>
          </a:lstStyle>
          <a:p>
            <a:r>
              <a:rPr lang="en-US" dirty="0"/>
              <a:t>Case Study Title</a:t>
            </a:r>
          </a:p>
        </p:txBody>
      </p:sp>
      <p:pic>
        <p:nvPicPr>
          <p:cNvPr id="15" name="Picture 14">
            <a:extLst>
              <a:ext uri="{FF2B5EF4-FFF2-40B4-BE49-F238E27FC236}">
                <a16:creationId xmlns:a16="http://schemas.microsoft.com/office/drawing/2014/main" id="{6E26A671-6CC4-4A61-80EC-DF183D25E63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661851" y="0"/>
            <a:ext cx="1280160" cy="762000"/>
          </a:xfrm>
          <a:prstGeom prst="rect">
            <a:avLst/>
          </a:prstGeom>
        </p:spPr>
      </p:pic>
    </p:spTree>
    <p:extLst>
      <p:ext uri="{BB962C8B-B14F-4D97-AF65-F5344CB8AC3E}">
        <p14:creationId xmlns:p14="http://schemas.microsoft.com/office/powerpoint/2010/main" val="37130999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_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1126A67-3FD5-4813-B071-3478EC1676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pic>
        <p:nvPicPr>
          <p:cNvPr id="11" name="Picture 10">
            <a:extLst>
              <a:ext uri="{FF2B5EF4-FFF2-40B4-BE49-F238E27FC236}">
                <a16:creationId xmlns:a16="http://schemas.microsoft.com/office/drawing/2014/main" id="{C518BA2E-560F-44A5-914C-A1435AC4DBD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661851" y="0"/>
            <a:ext cx="1280160" cy="762000"/>
          </a:xfrm>
          <a:prstGeom prst="rect">
            <a:avLst/>
          </a:prstGeom>
        </p:spPr>
      </p:pic>
      <p:sp>
        <p:nvSpPr>
          <p:cNvPr id="14" name="Text Placeholder 2">
            <a:extLst>
              <a:ext uri="{FF2B5EF4-FFF2-40B4-BE49-F238E27FC236}">
                <a16:creationId xmlns:a16="http://schemas.microsoft.com/office/drawing/2014/main" id="{55646699-86E8-4E3A-86F1-5DE252DD5D05}"/>
              </a:ext>
            </a:extLst>
          </p:cNvPr>
          <p:cNvSpPr>
            <a:spLocks noGrp="1"/>
          </p:cNvSpPr>
          <p:nvPr>
            <p:ph type="body" idx="1" hasCustomPrompt="1"/>
          </p:nvPr>
        </p:nvSpPr>
        <p:spPr>
          <a:xfrm>
            <a:off x="600500" y="3526931"/>
            <a:ext cx="8069025" cy="589299"/>
          </a:xfrm>
        </p:spPr>
        <p:txBody>
          <a:bodyPr anchor="b">
            <a:normAutofit/>
          </a:bodyPr>
          <a:lstStyle>
            <a:lvl1pPr marL="0" indent="0">
              <a:buNone/>
              <a:defRPr sz="3600" b="1">
                <a:solidFill>
                  <a:schemeClr val="accent2"/>
                </a:solidFill>
                <a:latin typeface="+mn-lt"/>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dirty="0"/>
              <a:t>HEADER (OPTIONAL)</a:t>
            </a:r>
          </a:p>
        </p:txBody>
      </p:sp>
      <p:sp>
        <p:nvSpPr>
          <p:cNvPr id="15" name="Content Placeholder 3">
            <a:extLst>
              <a:ext uri="{FF2B5EF4-FFF2-40B4-BE49-F238E27FC236}">
                <a16:creationId xmlns:a16="http://schemas.microsoft.com/office/drawing/2014/main" id="{5FFBFC81-9E73-4368-91B7-B929E60861A0}"/>
              </a:ext>
            </a:extLst>
          </p:cNvPr>
          <p:cNvSpPr>
            <a:spLocks noGrp="1"/>
          </p:cNvSpPr>
          <p:nvPr>
            <p:ph sz="half" idx="2" hasCustomPrompt="1"/>
          </p:nvPr>
        </p:nvSpPr>
        <p:spPr>
          <a:xfrm>
            <a:off x="600499" y="4383542"/>
            <a:ext cx="8069027" cy="5298402"/>
          </a:xfrm>
        </p:spPr>
        <p:txBody>
          <a:bodyPr/>
          <a:lstStyle>
            <a:lvl1pPr>
              <a:spcBef>
                <a:spcPts val="2400"/>
              </a:spcBef>
              <a:buClr>
                <a:schemeClr val="bg1"/>
              </a:buClr>
              <a:buSzPct val="80000"/>
              <a:defRPr sz="4000">
                <a:solidFill>
                  <a:schemeClr val="bg1"/>
                </a:solidFill>
                <a:latin typeface="+mn-lt"/>
              </a:defRPr>
            </a:lvl1pPr>
            <a:lvl2pPr>
              <a:buClr>
                <a:schemeClr val="bg1"/>
              </a:buClr>
              <a:buSzPct val="80000"/>
              <a:defRPr>
                <a:solidFill>
                  <a:schemeClr val="bg1"/>
                </a:solidFill>
                <a:latin typeface="+mn-lt"/>
              </a:defRPr>
            </a:lvl2pPr>
            <a:lvl3pPr>
              <a:buClr>
                <a:schemeClr val="bg1"/>
              </a:buClr>
              <a:buSzPct val="80000"/>
              <a:defRPr>
                <a:solidFill>
                  <a:schemeClr val="bg1"/>
                </a:solidFill>
                <a:latin typeface="+mn-lt"/>
              </a:defRPr>
            </a:lvl3pPr>
            <a:lvl4pPr>
              <a:buClr>
                <a:schemeClr val="bg1"/>
              </a:buClr>
              <a:buSzPct val="80000"/>
              <a:defRPr>
                <a:solidFill>
                  <a:schemeClr val="bg1"/>
                </a:solidFill>
                <a:latin typeface="+mn-lt"/>
              </a:defRPr>
            </a:lvl4pPr>
            <a:lvl5pPr>
              <a:buClr>
                <a:schemeClr val="bg1"/>
              </a:buClr>
              <a:buSzPct val="80000"/>
              <a:defRPr>
                <a:solidFill>
                  <a:schemeClr val="bg1"/>
                </a:solidFill>
                <a:latin typeface="+mn-lt"/>
              </a:defRPr>
            </a:lvl5pPr>
          </a:lstStyle>
          <a:p>
            <a:pPr lvl="0"/>
            <a:r>
              <a:rPr lang="en-US" dirty="0"/>
              <a:t>Slide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2">
            <a:extLst>
              <a:ext uri="{FF2B5EF4-FFF2-40B4-BE49-F238E27FC236}">
                <a16:creationId xmlns:a16="http://schemas.microsoft.com/office/drawing/2014/main" id="{ED3BBAF0-9CC6-43C8-8B85-86B6954A58AD}"/>
              </a:ext>
            </a:extLst>
          </p:cNvPr>
          <p:cNvSpPr>
            <a:spLocks noGrp="1"/>
          </p:cNvSpPr>
          <p:nvPr>
            <p:ph type="body" idx="10" hasCustomPrompt="1"/>
          </p:nvPr>
        </p:nvSpPr>
        <p:spPr>
          <a:xfrm>
            <a:off x="9618471" y="3531487"/>
            <a:ext cx="8069028" cy="589299"/>
          </a:xfrm>
        </p:spPr>
        <p:txBody>
          <a:bodyPr anchor="b">
            <a:normAutofit/>
          </a:bodyPr>
          <a:lstStyle>
            <a:lvl1pPr marL="0" indent="0">
              <a:buNone/>
              <a:defRPr sz="3600" b="1">
                <a:solidFill>
                  <a:schemeClr val="accent2"/>
                </a:solidFill>
                <a:latin typeface="+mn-lt"/>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dirty="0"/>
              <a:t>HEADER (OPTIONAL)</a:t>
            </a:r>
          </a:p>
        </p:txBody>
      </p:sp>
      <p:sp>
        <p:nvSpPr>
          <p:cNvPr id="17" name="Content Placeholder 3">
            <a:extLst>
              <a:ext uri="{FF2B5EF4-FFF2-40B4-BE49-F238E27FC236}">
                <a16:creationId xmlns:a16="http://schemas.microsoft.com/office/drawing/2014/main" id="{13274EDF-21BE-46BC-A351-3893C25D2CB5}"/>
              </a:ext>
            </a:extLst>
          </p:cNvPr>
          <p:cNvSpPr>
            <a:spLocks noGrp="1"/>
          </p:cNvSpPr>
          <p:nvPr>
            <p:ph sz="half" idx="11" hasCustomPrompt="1"/>
          </p:nvPr>
        </p:nvSpPr>
        <p:spPr>
          <a:xfrm>
            <a:off x="9618471" y="4388098"/>
            <a:ext cx="8069027" cy="5298402"/>
          </a:xfrm>
        </p:spPr>
        <p:txBody>
          <a:bodyPr/>
          <a:lstStyle>
            <a:lvl1pPr>
              <a:spcBef>
                <a:spcPts val="2400"/>
              </a:spcBef>
              <a:buClr>
                <a:schemeClr val="bg1"/>
              </a:buClr>
              <a:buSzPct val="80000"/>
              <a:defRPr sz="4000">
                <a:solidFill>
                  <a:schemeClr val="bg1"/>
                </a:solidFill>
                <a:latin typeface="+mn-lt"/>
              </a:defRPr>
            </a:lvl1pPr>
            <a:lvl2pPr>
              <a:buClr>
                <a:schemeClr val="bg1"/>
              </a:buClr>
              <a:buSzPct val="80000"/>
              <a:defRPr>
                <a:solidFill>
                  <a:schemeClr val="bg1"/>
                </a:solidFill>
                <a:latin typeface="+mn-lt"/>
              </a:defRPr>
            </a:lvl2pPr>
            <a:lvl3pPr>
              <a:buClr>
                <a:schemeClr val="bg1"/>
              </a:buClr>
              <a:buSzPct val="80000"/>
              <a:defRPr>
                <a:solidFill>
                  <a:schemeClr val="bg1"/>
                </a:solidFill>
                <a:latin typeface="+mn-lt"/>
              </a:defRPr>
            </a:lvl3pPr>
            <a:lvl4pPr>
              <a:buClr>
                <a:schemeClr val="bg1"/>
              </a:buClr>
              <a:buSzPct val="80000"/>
              <a:defRPr>
                <a:solidFill>
                  <a:schemeClr val="bg1"/>
                </a:solidFill>
                <a:latin typeface="+mn-lt"/>
              </a:defRPr>
            </a:lvl4pPr>
            <a:lvl5pPr>
              <a:buClr>
                <a:schemeClr val="bg1"/>
              </a:buClr>
              <a:buSzPct val="80000"/>
              <a:defRPr>
                <a:solidFill>
                  <a:schemeClr val="bg1"/>
                </a:solidFill>
                <a:latin typeface="+mn-lt"/>
              </a:defRPr>
            </a:lvl5pPr>
          </a:lstStyle>
          <a:p>
            <a:pPr lvl="0"/>
            <a:r>
              <a:rPr lang="en-US" dirty="0"/>
              <a:t>Slide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a:extLst>
              <a:ext uri="{FF2B5EF4-FFF2-40B4-BE49-F238E27FC236}">
                <a16:creationId xmlns:a16="http://schemas.microsoft.com/office/drawing/2014/main" id="{696ABE73-DC15-46B3-AEBF-C990FFD2B2D3}"/>
              </a:ext>
            </a:extLst>
          </p:cNvPr>
          <p:cNvSpPr>
            <a:spLocks noGrp="1"/>
          </p:cNvSpPr>
          <p:nvPr>
            <p:ph type="title" hasCustomPrompt="1"/>
          </p:nvPr>
        </p:nvSpPr>
        <p:spPr>
          <a:xfrm>
            <a:off x="600499" y="2147307"/>
            <a:ext cx="17086993" cy="1050133"/>
          </a:xfrm>
        </p:spPr>
        <p:txBody>
          <a:bodyPr anchor="b">
            <a:normAutofit/>
          </a:bodyPr>
          <a:lstStyle>
            <a:lvl1pPr>
              <a:defRPr sz="6600">
                <a:solidFill>
                  <a:schemeClr val="bg1"/>
                </a:solidFill>
              </a:defRPr>
            </a:lvl1pPr>
          </a:lstStyle>
          <a:p>
            <a:r>
              <a:rPr lang="en-US" dirty="0"/>
              <a:t>Case Study Slide Title</a:t>
            </a:r>
          </a:p>
        </p:txBody>
      </p:sp>
    </p:spTree>
    <p:extLst>
      <p:ext uri="{BB962C8B-B14F-4D97-AF65-F5344CB8AC3E}">
        <p14:creationId xmlns:p14="http://schemas.microsoft.com/office/powerpoint/2010/main" val="14407861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l="-62000" r="-6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FEBBD-70D1-4EBB-CC18-09A4887A9FDA}"/>
              </a:ext>
            </a:extLst>
          </p:cNvPr>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p>
        </p:txBody>
      </p:sp>
      <p:sp>
        <p:nvSpPr>
          <p:cNvPr id="3" name="Subtitle 2">
            <a:extLst>
              <a:ext uri="{FF2B5EF4-FFF2-40B4-BE49-F238E27FC236}">
                <a16:creationId xmlns:a16="http://schemas.microsoft.com/office/drawing/2014/main" id="{D4C652DA-3E13-3D73-D422-D29A7F7F61FE}"/>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sp>
        <p:nvSpPr>
          <p:cNvPr id="4" name="Date Placeholder 3">
            <a:extLst>
              <a:ext uri="{FF2B5EF4-FFF2-40B4-BE49-F238E27FC236}">
                <a16:creationId xmlns:a16="http://schemas.microsoft.com/office/drawing/2014/main" id="{E964C1FD-8BF4-AE80-2BDD-5995BCD29D73}"/>
              </a:ext>
            </a:extLst>
          </p:cNvPr>
          <p:cNvSpPr>
            <a:spLocks noGrp="1"/>
          </p:cNvSpPr>
          <p:nvPr>
            <p:ph type="dt" sz="half" idx="10"/>
          </p:nvPr>
        </p:nvSpPr>
        <p:spPr/>
        <p:txBody>
          <a:bodyPr/>
          <a:lstStyle/>
          <a:p>
            <a:fld id="{70831DC4-6E18-4932-8849-05B64CE0CD3A}" type="datetimeFigureOut">
              <a:rPr lang="en-US" smtClean="0"/>
              <a:t>5/7/2025</a:t>
            </a:fld>
            <a:endParaRPr lang="en-US"/>
          </a:p>
        </p:txBody>
      </p:sp>
      <p:sp>
        <p:nvSpPr>
          <p:cNvPr id="5" name="Footer Placeholder 4">
            <a:extLst>
              <a:ext uri="{FF2B5EF4-FFF2-40B4-BE49-F238E27FC236}">
                <a16:creationId xmlns:a16="http://schemas.microsoft.com/office/drawing/2014/main" id="{4DE397C0-DC25-52B2-C445-F747576090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5CEB70-D22F-0A11-7A2C-F9E4EFA863C3}"/>
              </a:ext>
            </a:extLst>
          </p:cNvPr>
          <p:cNvSpPr>
            <a:spLocks noGrp="1"/>
          </p:cNvSpPr>
          <p:nvPr>
            <p:ph type="sldNum" sz="quarter" idx="12"/>
          </p:nvPr>
        </p:nvSpPr>
        <p:spPr/>
        <p:txBody>
          <a:bodyPr/>
          <a:lstStyle/>
          <a:p>
            <a:fld id="{2AA04BFE-1D1E-48A3-9E7D-9388B342E72A}" type="slidenum">
              <a:rPr lang="en-US" smtClean="0"/>
              <a:t>‹#›</a:t>
            </a:fld>
            <a:endParaRPr lang="en-US"/>
          </a:p>
        </p:txBody>
      </p:sp>
    </p:spTree>
    <p:extLst>
      <p:ext uri="{BB962C8B-B14F-4D97-AF65-F5344CB8AC3E}">
        <p14:creationId xmlns:p14="http://schemas.microsoft.com/office/powerpoint/2010/main" val="158367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r="9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B5E65-0219-7B4D-AE9F-B88968DF17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9A6D09-1D87-032E-EF36-3F589EC414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74453A-F286-3FE5-9652-E30A1B30876A}"/>
              </a:ext>
            </a:extLst>
          </p:cNvPr>
          <p:cNvSpPr>
            <a:spLocks noGrp="1"/>
          </p:cNvSpPr>
          <p:nvPr>
            <p:ph type="dt" sz="half" idx="10"/>
          </p:nvPr>
        </p:nvSpPr>
        <p:spPr/>
        <p:txBody>
          <a:bodyPr/>
          <a:lstStyle/>
          <a:p>
            <a:fld id="{70831DC4-6E18-4932-8849-05B64CE0CD3A}" type="datetimeFigureOut">
              <a:rPr lang="en-US" smtClean="0"/>
              <a:t>5/7/2025</a:t>
            </a:fld>
            <a:endParaRPr lang="en-US"/>
          </a:p>
        </p:txBody>
      </p:sp>
      <p:sp>
        <p:nvSpPr>
          <p:cNvPr id="5" name="Footer Placeholder 4">
            <a:extLst>
              <a:ext uri="{FF2B5EF4-FFF2-40B4-BE49-F238E27FC236}">
                <a16:creationId xmlns:a16="http://schemas.microsoft.com/office/drawing/2014/main" id="{46937892-D88E-204B-4542-D1EFAB459A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169CBE-96FF-F7E7-2F32-57A8EB378D91}"/>
              </a:ext>
            </a:extLst>
          </p:cNvPr>
          <p:cNvSpPr>
            <a:spLocks noGrp="1"/>
          </p:cNvSpPr>
          <p:nvPr>
            <p:ph type="sldNum" sz="quarter" idx="12"/>
          </p:nvPr>
        </p:nvSpPr>
        <p:spPr/>
        <p:txBody>
          <a:bodyPr/>
          <a:lstStyle/>
          <a:p>
            <a:fld id="{2AA04BFE-1D1E-48A3-9E7D-9388B342E72A}" type="slidenum">
              <a:rPr lang="en-US" smtClean="0"/>
              <a:t>‹#›</a:t>
            </a:fld>
            <a:endParaRPr lang="en-US"/>
          </a:p>
        </p:txBody>
      </p:sp>
    </p:spTree>
    <p:extLst>
      <p:ext uri="{BB962C8B-B14F-4D97-AF65-F5344CB8AC3E}">
        <p14:creationId xmlns:p14="http://schemas.microsoft.com/office/powerpoint/2010/main" val="29566862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r="9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B5E65-0219-7B4D-AE9F-B88968DF17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9A6D09-1D87-032E-EF36-3F589EC414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74453A-F286-3FE5-9652-E30A1B30876A}"/>
              </a:ext>
            </a:extLst>
          </p:cNvPr>
          <p:cNvSpPr>
            <a:spLocks noGrp="1"/>
          </p:cNvSpPr>
          <p:nvPr>
            <p:ph type="dt" sz="half" idx="10"/>
          </p:nvPr>
        </p:nvSpPr>
        <p:spPr/>
        <p:txBody>
          <a:bodyPr/>
          <a:lstStyle/>
          <a:p>
            <a:fld id="{70831DC4-6E18-4932-8849-05B64CE0CD3A}" type="datetimeFigureOut">
              <a:rPr lang="en-US" smtClean="0"/>
              <a:t>5/7/2025</a:t>
            </a:fld>
            <a:endParaRPr lang="en-US"/>
          </a:p>
        </p:txBody>
      </p:sp>
      <p:sp>
        <p:nvSpPr>
          <p:cNvPr id="5" name="Footer Placeholder 4">
            <a:extLst>
              <a:ext uri="{FF2B5EF4-FFF2-40B4-BE49-F238E27FC236}">
                <a16:creationId xmlns:a16="http://schemas.microsoft.com/office/drawing/2014/main" id="{46937892-D88E-204B-4542-D1EFAB459A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169CBE-96FF-F7E7-2F32-57A8EB378D91}"/>
              </a:ext>
            </a:extLst>
          </p:cNvPr>
          <p:cNvSpPr>
            <a:spLocks noGrp="1"/>
          </p:cNvSpPr>
          <p:nvPr>
            <p:ph type="sldNum" sz="quarter" idx="12"/>
          </p:nvPr>
        </p:nvSpPr>
        <p:spPr/>
        <p:txBody>
          <a:bodyPr/>
          <a:lstStyle/>
          <a:p>
            <a:fld id="{2AA04BFE-1D1E-48A3-9E7D-9388B342E72A}" type="slidenum">
              <a:rPr lang="en-US" smtClean="0"/>
              <a:t>‹#›</a:t>
            </a:fld>
            <a:endParaRPr lang="en-US"/>
          </a:p>
        </p:txBody>
      </p:sp>
    </p:spTree>
    <p:extLst>
      <p:ext uri="{BB962C8B-B14F-4D97-AF65-F5344CB8AC3E}">
        <p14:creationId xmlns:p14="http://schemas.microsoft.com/office/powerpoint/2010/main" val="36100560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dpi="0" rotWithShape="1">
          <a:blip r:embed="rId2">
            <a:lum/>
          </a:blip>
          <a:srcRect/>
          <a:stretch>
            <a:fillRect b="925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AB516-F5C3-20F5-57D8-C0DC70B46B65}"/>
              </a:ext>
            </a:extLst>
          </p:cNvPr>
          <p:cNvSpPr>
            <a:spLocks noGrp="1"/>
          </p:cNvSpPr>
          <p:nvPr>
            <p:ph type="title"/>
          </p:nvPr>
        </p:nvSpPr>
        <p:spPr>
          <a:xfrm>
            <a:off x="1259682" y="547688"/>
            <a:ext cx="15773400" cy="1988345"/>
          </a:xfrm>
        </p:spPr>
        <p:txBody>
          <a:bodyPr/>
          <a:lstStyle/>
          <a:p>
            <a:r>
              <a:rPr lang="en-US"/>
              <a:t>Click to edit Master title style</a:t>
            </a:r>
          </a:p>
        </p:txBody>
      </p:sp>
      <p:sp>
        <p:nvSpPr>
          <p:cNvPr id="3" name="Text Placeholder 2">
            <a:extLst>
              <a:ext uri="{FF2B5EF4-FFF2-40B4-BE49-F238E27FC236}">
                <a16:creationId xmlns:a16="http://schemas.microsoft.com/office/drawing/2014/main" id="{959C6472-32E8-054D-2B30-B057437D041E}"/>
              </a:ext>
            </a:extLst>
          </p:cNvPr>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a:extLst>
              <a:ext uri="{FF2B5EF4-FFF2-40B4-BE49-F238E27FC236}">
                <a16:creationId xmlns:a16="http://schemas.microsoft.com/office/drawing/2014/main" id="{9FCA26E9-3115-155A-0CDA-912EEEA46708}"/>
              </a:ext>
            </a:extLst>
          </p:cNvPr>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ADA434-3D7B-8E56-3456-8132A9CEF2A6}"/>
              </a:ext>
            </a:extLst>
          </p:cNvPr>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a:extLst>
              <a:ext uri="{FF2B5EF4-FFF2-40B4-BE49-F238E27FC236}">
                <a16:creationId xmlns:a16="http://schemas.microsoft.com/office/drawing/2014/main" id="{7F564A7E-B39F-483B-0F7A-8F9923BA4D31}"/>
              </a:ext>
            </a:extLst>
          </p:cNvPr>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5EBADA-443F-B1E5-6174-44F13DB6BF52}"/>
              </a:ext>
            </a:extLst>
          </p:cNvPr>
          <p:cNvSpPr>
            <a:spLocks noGrp="1"/>
          </p:cNvSpPr>
          <p:nvPr>
            <p:ph type="dt" sz="half" idx="10"/>
          </p:nvPr>
        </p:nvSpPr>
        <p:spPr/>
        <p:txBody>
          <a:bodyPr/>
          <a:lstStyle/>
          <a:p>
            <a:fld id="{70831DC4-6E18-4932-8849-05B64CE0CD3A}" type="datetimeFigureOut">
              <a:rPr lang="en-US" smtClean="0"/>
              <a:t>5/7/2025</a:t>
            </a:fld>
            <a:endParaRPr lang="en-US"/>
          </a:p>
        </p:txBody>
      </p:sp>
      <p:sp>
        <p:nvSpPr>
          <p:cNvPr id="8" name="Footer Placeholder 7">
            <a:extLst>
              <a:ext uri="{FF2B5EF4-FFF2-40B4-BE49-F238E27FC236}">
                <a16:creationId xmlns:a16="http://schemas.microsoft.com/office/drawing/2014/main" id="{707D83AF-AA9F-E90E-0049-D59DFD8058C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13602C-6D4A-8618-89BD-430CC668870D}"/>
              </a:ext>
            </a:extLst>
          </p:cNvPr>
          <p:cNvSpPr>
            <a:spLocks noGrp="1"/>
          </p:cNvSpPr>
          <p:nvPr>
            <p:ph type="sldNum" sz="quarter" idx="12"/>
          </p:nvPr>
        </p:nvSpPr>
        <p:spPr/>
        <p:txBody>
          <a:bodyPr/>
          <a:lstStyle/>
          <a:p>
            <a:fld id="{2AA04BFE-1D1E-48A3-9E7D-9388B342E72A}" type="slidenum">
              <a:rPr lang="en-US" smtClean="0"/>
              <a:t>‹#›</a:t>
            </a:fld>
            <a:endParaRPr lang="en-US"/>
          </a:p>
        </p:txBody>
      </p:sp>
    </p:spTree>
    <p:extLst>
      <p:ext uri="{BB962C8B-B14F-4D97-AF65-F5344CB8AC3E}">
        <p14:creationId xmlns:p14="http://schemas.microsoft.com/office/powerpoint/2010/main" val="37468126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b="9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B1A11-2BE2-41D0-3FC5-F0B3F445C8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3EADAD-3262-A89C-4854-527E3DDA5DAF}"/>
              </a:ext>
            </a:extLst>
          </p:cNvPr>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5F5D74-B87A-9B80-8EC7-67B8AC5E05D3}"/>
              </a:ext>
            </a:extLst>
          </p:cNvPr>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2A84C7-05DE-E131-9E2A-E6B6F0CD6C52}"/>
              </a:ext>
            </a:extLst>
          </p:cNvPr>
          <p:cNvSpPr>
            <a:spLocks noGrp="1"/>
          </p:cNvSpPr>
          <p:nvPr>
            <p:ph type="dt" sz="half" idx="10"/>
          </p:nvPr>
        </p:nvSpPr>
        <p:spPr/>
        <p:txBody>
          <a:bodyPr/>
          <a:lstStyle/>
          <a:p>
            <a:fld id="{70831DC4-6E18-4932-8849-05B64CE0CD3A}" type="datetimeFigureOut">
              <a:rPr lang="en-US" smtClean="0"/>
              <a:t>5/7/2025</a:t>
            </a:fld>
            <a:endParaRPr lang="en-US"/>
          </a:p>
        </p:txBody>
      </p:sp>
      <p:sp>
        <p:nvSpPr>
          <p:cNvPr id="6" name="Footer Placeholder 5">
            <a:extLst>
              <a:ext uri="{FF2B5EF4-FFF2-40B4-BE49-F238E27FC236}">
                <a16:creationId xmlns:a16="http://schemas.microsoft.com/office/drawing/2014/main" id="{33C3F771-81A0-8FBC-288A-C354C66393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DDD5E0-DF71-43A2-DD35-52DCF9EF1D8B}"/>
              </a:ext>
            </a:extLst>
          </p:cNvPr>
          <p:cNvSpPr>
            <a:spLocks noGrp="1"/>
          </p:cNvSpPr>
          <p:nvPr>
            <p:ph type="sldNum" sz="quarter" idx="12"/>
          </p:nvPr>
        </p:nvSpPr>
        <p:spPr/>
        <p:txBody>
          <a:bodyPr/>
          <a:lstStyle/>
          <a:p>
            <a:fld id="{2AA04BFE-1D1E-48A3-9E7D-9388B342E72A}" type="slidenum">
              <a:rPr lang="en-US" smtClean="0"/>
              <a:t>‹#›</a:t>
            </a:fld>
            <a:endParaRPr lang="en-US"/>
          </a:p>
        </p:txBody>
      </p:sp>
    </p:spTree>
    <p:extLst>
      <p:ext uri="{BB962C8B-B14F-4D97-AF65-F5344CB8AC3E}">
        <p14:creationId xmlns:p14="http://schemas.microsoft.com/office/powerpoint/2010/main" val="24745514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b="7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A39C5-0EF9-C0C3-325B-D32DB449C0EE}"/>
              </a:ext>
            </a:extLst>
          </p:cNvPr>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p>
        </p:txBody>
      </p:sp>
      <p:sp>
        <p:nvSpPr>
          <p:cNvPr id="3" name="Text Placeholder 2">
            <a:extLst>
              <a:ext uri="{FF2B5EF4-FFF2-40B4-BE49-F238E27FC236}">
                <a16:creationId xmlns:a16="http://schemas.microsoft.com/office/drawing/2014/main" id="{DCF847D2-0094-7FC0-1851-318476137EBA}"/>
              </a:ext>
            </a:extLst>
          </p:cNvPr>
          <p:cNvSpPr>
            <a:spLocks noGrp="1"/>
          </p:cNvSpPr>
          <p:nvPr>
            <p:ph type="body" idx="1"/>
          </p:nvPr>
        </p:nvSpPr>
        <p:spPr>
          <a:xfrm>
            <a:off x="1247775" y="6884195"/>
            <a:ext cx="15773400" cy="2250281"/>
          </a:xfrm>
        </p:spPr>
        <p:txBody>
          <a:bodyPr/>
          <a:lstStyle>
            <a:lvl1pPr marL="0" indent="0">
              <a:buNone/>
              <a:defRPr sz="3600">
                <a:solidFill>
                  <a:schemeClr val="tx1">
                    <a:tint val="82000"/>
                  </a:schemeClr>
                </a:solidFill>
              </a:defRPr>
            </a:lvl1pPr>
            <a:lvl2pPr marL="685800" indent="0">
              <a:buNone/>
              <a:defRPr sz="3000">
                <a:solidFill>
                  <a:schemeClr val="tx1">
                    <a:tint val="82000"/>
                  </a:schemeClr>
                </a:solidFill>
              </a:defRPr>
            </a:lvl2pPr>
            <a:lvl3pPr marL="1371600" indent="0">
              <a:buNone/>
              <a:defRPr sz="2700">
                <a:solidFill>
                  <a:schemeClr val="tx1">
                    <a:tint val="82000"/>
                  </a:schemeClr>
                </a:solidFill>
              </a:defRPr>
            </a:lvl3pPr>
            <a:lvl4pPr marL="2057400" indent="0">
              <a:buNone/>
              <a:defRPr sz="2400">
                <a:solidFill>
                  <a:schemeClr val="tx1">
                    <a:tint val="82000"/>
                  </a:schemeClr>
                </a:solidFill>
              </a:defRPr>
            </a:lvl4pPr>
            <a:lvl5pPr marL="2743200" indent="0">
              <a:buNone/>
              <a:defRPr sz="2400">
                <a:solidFill>
                  <a:schemeClr val="tx1">
                    <a:tint val="82000"/>
                  </a:schemeClr>
                </a:solidFill>
              </a:defRPr>
            </a:lvl5pPr>
            <a:lvl6pPr marL="3429000" indent="0">
              <a:buNone/>
              <a:defRPr sz="2400">
                <a:solidFill>
                  <a:schemeClr val="tx1">
                    <a:tint val="82000"/>
                  </a:schemeClr>
                </a:solidFill>
              </a:defRPr>
            </a:lvl6pPr>
            <a:lvl7pPr marL="4114800" indent="0">
              <a:buNone/>
              <a:defRPr sz="2400">
                <a:solidFill>
                  <a:schemeClr val="tx1">
                    <a:tint val="82000"/>
                  </a:schemeClr>
                </a:solidFill>
              </a:defRPr>
            </a:lvl7pPr>
            <a:lvl8pPr marL="4800600" indent="0">
              <a:buNone/>
              <a:defRPr sz="2400">
                <a:solidFill>
                  <a:schemeClr val="tx1">
                    <a:tint val="82000"/>
                  </a:schemeClr>
                </a:solidFill>
              </a:defRPr>
            </a:lvl8pPr>
            <a:lvl9pPr marL="5486400" indent="0">
              <a:buNone/>
              <a:defRPr sz="24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0D6D9F-BA7A-1DF8-DD20-DD4A6FA94B78}"/>
              </a:ext>
            </a:extLst>
          </p:cNvPr>
          <p:cNvSpPr>
            <a:spLocks noGrp="1"/>
          </p:cNvSpPr>
          <p:nvPr>
            <p:ph type="dt" sz="half" idx="10"/>
          </p:nvPr>
        </p:nvSpPr>
        <p:spPr/>
        <p:txBody>
          <a:bodyPr/>
          <a:lstStyle/>
          <a:p>
            <a:fld id="{70831DC4-6E18-4932-8849-05B64CE0CD3A}" type="datetimeFigureOut">
              <a:rPr lang="en-US" smtClean="0"/>
              <a:t>5/7/2025</a:t>
            </a:fld>
            <a:endParaRPr lang="en-US"/>
          </a:p>
        </p:txBody>
      </p:sp>
      <p:sp>
        <p:nvSpPr>
          <p:cNvPr id="5" name="Footer Placeholder 4">
            <a:extLst>
              <a:ext uri="{FF2B5EF4-FFF2-40B4-BE49-F238E27FC236}">
                <a16:creationId xmlns:a16="http://schemas.microsoft.com/office/drawing/2014/main" id="{2C39FB7D-E4B8-B2B1-B29B-7DF7265E43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CAC9E2-544B-B687-7F89-CCFAA59F376B}"/>
              </a:ext>
            </a:extLst>
          </p:cNvPr>
          <p:cNvSpPr>
            <a:spLocks noGrp="1"/>
          </p:cNvSpPr>
          <p:nvPr>
            <p:ph type="sldNum" sz="quarter" idx="12"/>
          </p:nvPr>
        </p:nvSpPr>
        <p:spPr/>
        <p:txBody>
          <a:bodyPr/>
          <a:lstStyle/>
          <a:p>
            <a:fld id="{2AA04BFE-1D1E-48A3-9E7D-9388B342E72A}" type="slidenum">
              <a:rPr lang="en-US" smtClean="0"/>
              <a:t>‹#›</a:t>
            </a:fld>
            <a:endParaRPr lang="en-US"/>
          </a:p>
        </p:txBody>
      </p:sp>
    </p:spTree>
    <p:extLst>
      <p:ext uri="{BB962C8B-B14F-4D97-AF65-F5344CB8AC3E}">
        <p14:creationId xmlns:p14="http://schemas.microsoft.com/office/powerpoint/2010/main" val="12600040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_2 column">
    <p:bg>
      <p:bgPr>
        <a:blipFill dpi="0" rotWithShape="1">
          <a:blip r:embed="rId2">
            <a:lum/>
          </a:blip>
          <a:srcRect/>
          <a:stretch>
            <a:fillRect l="90000" t="3000" r="3000" b="8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0500" y="379810"/>
            <a:ext cx="15715364" cy="1050134"/>
          </a:xfrm>
        </p:spPr>
        <p:txBody>
          <a:bodyPr anchor="b">
            <a:normAutofit/>
          </a:bodyPr>
          <a:lstStyle>
            <a:lvl1pPr>
              <a:defRPr sz="6600">
                <a:solidFill>
                  <a:schemeClr val="tx2"/>
                </a:solidFill>
              </a:defRPr>
            </a:lvl1pPr>
          </a:lstStyle>
          <a:p>
            <a:r>
              <a:rPr lang="en-US" dirty="0"/>
              <a:t>Slide Title</a:t>
            </a:r>
          </a:p>
        </p:txBody>
      </p:sp>
      <p:sp>
        <p:nvSpPr>
          <p:cNvPr id="3" name="Text Placeholder 2"/>
          <p:cNvSpPr>
            <a:spLocks noGrp="1"/>
          </p:cNvSpPr>
          <p:nvPr>
            <p:ph type="body" idx="1" hasCustomPrompt="1"/>
          </p:nvPr>
        </p:nvSpPr>
        <p:spPr>
          <a:xfrm>
            <a:off x="600501" y="1910403"/>
            <a:ext cx="8069025" cy="589299"/>
          </a:xfrm>
        </p:spPr>
        <p:txBody>
          <a:bodyPr anchor="b">
            <a:normAutofit/>
          </a:bodyPr>
          <a:lstStyle>
            <a:lvl1pPr marL="0" indent="0">
              <a:buNone/>
              <a:defRPr sz="3600" b="1">
                <a:solidFill>
                  <a:schemeClr val="accent1"/>
                </a:solidFill>
                <a:latin typeface="+mn-lt"/>
              </a:defRPr>
            </a:lvl1pPr>
            <a:lvl2pPr marL="685835" indent="0">
              <a:buNone/>
              <a:defRPr sz="3000" b="1"/>
            </a:lvl2pPr>
            <a:lvl3pPr marL="1371669" indent="0">
              <a:buNone/>
              <a:defRPr sz="2700" b="1"/>
            </a:lvl3pPr>
            <a:lvl4pPr marL="2057504" indent="0">
              <a:buNone/>
              <a:defRPr sz="2400" b="1"/>
            </a:lvl4pPr>
            <a:lvl5pPr marL="2743337" indent="0">
              <a:buNone/>
              <a:defRPr sz="2400" b="1"/>
            </a:lvl5pPr>
            <a:lvl6pPr marL="3429171" indent="0">
              <a:buNone/>
              <a:defRPr sz="2400" b="1"/>
            </a:lvl6pPr>
            <a:lvl7pPr marL="4115006" indent="0">
              <a:buNone/>
              <a:defRPr sz="2400" b="1"/>
            </a:lvl7pPr>
            <a:lvl8pPr marL="4800840" indent="0">
              <a:buNone/>
              <a:defRPr sz="2400" b="1"/>
            </a:lvl8pPr>
            <a:lvl9pPr marL="5486675" indent="0">
              <a:buNone/>
              <a:defRPr sz="2400" b="1"/>
            </a:lvl9pPr>
          </a:lstStyle>
          <a:p>
            <a:pPr lvl="0"/>
            <a:r>
              <a:rPr lang="en-US" dirty="0"/>
              <a:t>HEADER (OPTIONAL)</a:t>
            </a:r>
          </a:p>
        </p:txBody>
      </p:sp>
      <p:sp>
        <p:nvSpPr>
          <p:cNvPr id="4" name="Content Placeholder 3"/>
          <p:cNvSpPr>
            <a:spLocks noGrp="1"/>
          </p:cNvSpPr>
          <p:nvPr>
            <p:ph sz="half" idx="2" hasCustomPrompt="1"/>
          </p:nvPr>
        </p:nvSpPr>
        <p:spPr>
          <a:xfrm>
            <a:off x="600500" y="2767015"/>
            <a:ext cx="8069027" cy="6919487"/>
          </a:xfrm>
        </p:spPr>
        <p:txBody>
          <a:bodyPr/>
          <a:lstStyle>
            <a:lvl1pPr>
              <a:spcBef>
                <a:spcPts val="2400"/>
              </a:spcBef>
              <a:buClr>
                <a:schemeClr val="tx1"/>
              </a:buClr>
              <a:buSzPct val="80000"/>
              <a:defRPr sz="4001">
                <a:solidFill>
                  <a:schemeClr val="tx1"/>
                </a:solidFill>
                <a:latin typeface="+mn-lt"/>
              </a:defRPr>
            </a:lvl1pPr>
            <a:lvl2pPr>
              <a:buClr>
                <a:schemeClr val="tx1"/>
              </a:buClr>
              <a:buSzPct val="80000"/>
              <a:defRPr>
                <a:solidFill>
                  <a:schemeClr val="tx1"/>
                </a:solidFill>
                <a:latin typeface="+mn-lt"/>
              </a:defRPr>
            </a:lvl2pPr>
            <a:lvl3pPr>
              <a:buClr>
                <a:schemeClr val="tx1"/>
              </a:buClr>
              <a:buSzPct val="80000"/>
              <a:defRPr>
                <a:solidFill>
                  <a:schemeClr val="tx1"/>
                </a:solidFill>
                <a:latin typeface="+mn-lt"/>
              </a:defRPr>
            </a:lvl3pPr>
            <a:lvl4pPr>
              <a:buClr>
                <a:schemeClr val="tx1"/>
              </a:buClr>
              <a:buSzPct val="80000"/>
              <a:defRPr>
                <a:solidFill>
                  <a:schemeClr val="tx1"/>
                </a:solidFill>
                <a:latin typeface="+mn-lt"/>
              </a:defRPr>
            </a:lvl4pPr>
            <a:lvl5pPr>
              <a:buClr>
                <a:schemeClr val="tx1"/>
              </a:buClr>
              <a:buSzPct val="80000"/>
              <a:defRPr>
                <a:solidFill>
                  <a:schemeClr val="tx1"/>
                </a:solidFill>
                <a:latin typeface="+mn-lt"/>
              </a:defRPr>
            </a:lvl5pPr>
          </a:lstStyle>
          <a:p>
            <a:pPr lvl="0"/>
            <a:r>
              <a:rPr lang="en-US" dirty="0"/>
              <a:t>Slide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
            <a:extLst>
              <a:ext uri="{FF2B5EF4-FFF2-40B4-BE49-F238E27FC236}">
                <a16:creationId xmlns:a16="http://schemas.microsoft.com/office/drawing/2014/main" id="{96C4FB80-D1F8-475A-8E2E-4B096A56C73E}"/>
              </a:ext>
            </a:extLst>
          </p:cNvPr>
          <p:cNvSpPr>
            <a:spLocks noGrp="1"/>
          </p:cNvSpPr>
          <p:nvPr>
            <p:ph type="body" idx="10" hasCustomPrompt="1"/>
          </p:nvPr>
        </p:nvSpPr>
        <p:spPr>
          <a:xfrm>
            <a:off x="9618471" y="1914959"/>
            <a:ext cx="8069028" cy="589299"/>
          </a:xfrm>
        </p:spPr>
        <p:txBody>
          <a:bodyPr anchor="b">
            <a:normAutofit/>
          </a:bodyPr>
          <a:lstStyle>
            <a:lvl1pPr marL="0" indent="0">
              <a:buNone/>
              <a:defRPr sz="3600" b="1">
                <a:solidFill>
                  <a:schemeClr val="accent1"/>
                </a:solidFill>
                <a:latin typeface="+mn-lt"/>
              </a:defRPr>
            </a:lvl1pPr>
            <a:lvl2pPr marL="685835" indent="0">
              <a:buNone/>
              <a:defRPr sz="3000" b="1"/>
            </a:lvl2pPr>
            <a:lvl3pPr marL="1371669" indent="0">
              <a:buNone/>
              <a:defRPr sz="2700" b="1"/>
            </a:lvl3pPr>
            <a:lvl4pPr marL="2057504" indent="0">
              <a:buNone/>
              <a:defRPr sz="2400" b="1"/>
            </a:lvl4pPr>
            <a:lvl5pPr marL="2743337" indent="0">
              <a:buNone/>
              <a:defRPr sz="2400" b="1"/>
            </a:lvl5pPr>
            <a:lvl6pPr marL="3429171" indent="0">
              <a:buNone/>
              <a:defRPr sz="2400" b="1"/>
            </a:lvl6pPr>
            <a:lvl7pPr marL="4115006" indent="0">
              <a:buNone/>
              <a:defRPr sz="2400" b="1"/>
            </a:lvl7pPr>
            <a:lvl8pPr marL="4800840" indent="0">
              <a:buNone/>
              <a:defRPr sz="2400" b="1"/>
            </a:lvl8pPr>
            <a:lvl9pPr marL="5486675" indent="0">
              <a:buNone/>
              <a:defRPr sz="2400" b="1"/>
            </a:lvl9pPr>
          </a:lstStyle>
          <a:p>
            <a:pPr lvl="0"/>
            <a:r>
              <a:rPr lang="en-US" dirty="0"/>
              <a:t>HEADER (OPTIONAL)</a:t>
            </a:r>
          </a:p>
        </p:txBody>
      </p:sp>
      <p:sp>
        <p:nvSpPr>
          <p:cNvPr id="14" name="Content Placeholder 3">
            <a:extLst>
              <a:ext uri="{FF2B5EF4-FFF2-40B4-BE49-F238E27FC236}">
                <a16:creationId xmlns:a16="http://schemas.microsoft.com/office/drawing/2014/main" id="{AD3A6065-4D94-4815-9FB0-51BAEFA703E1}"/>
              </a:ext>
            </a:extLst>
          </p:cNvPr>
          <p:cNvSpPr>
            <a:spLocks noGrp="1"/>
          </p:cNvSpPr>
          <p:nvPr>
            <p:ph sz="half" idx="11" hasCustomPrompt="1"/>
          </p:nvPr>
        </p:nvSpPr>
        <p:spPr>
          <a:xfrm>
            <a:off x="9618473" y="2771570"/>
            <a:ext cx="8069027" cy="6919487"/>
          </a:xfrm>
        </p:spPr>
        <p:txBody>
          <a:bodyPr/>
          <a:lstStyle>
            <a:lvl1pPr>
              <a:spcBef>
                <a:spcPts val="2400"/>
              </a:spcBef>
              <a:buClr>
                <a:schemeClr val="tx1"/>
              </a:buClr>
              <a:buSzPct val="80000"/>
              <a:defRPr sz="4001">
                <a:solidFill>
                  <a:schemeClr val="tx1"/>
                </a:solidFill>
                <a:latin typeface="+mn-lt"/>
              </a:defRPr>
            </a:lvl1pPr>
            <a:lvl2pPr>
              <a:buClr>
                <a:schemeClr val="tx1"/>
              </a:buClr>
              <a:buSzPct val="80000"/>
              <a:defRPr>
                <a:solidFill>
                  <a:schemeClr val="tx1"/>
                </a:solidFill>
                <a:latin typeface="+mn-lt"/>
              </a:defRPr>
            </a:lvl2pPr>
            <a:lvl3pPr>
              <a:buClr>
                <a:schemeClr val="tx1"/>
              </a:buClr>
              <a:buSzPct val="80000"/>
              <a:defRPr>
                <a:solidFill>
                  <a:schemeClr val="tx1"/>
                </a:solidFill>
                <a:latin typeface="+mn-lt"/>
              </a:defRPr>
            </a:lvl3pPr>
            <a:lvl4pPr>
              <a:buClr>
                <a:schemeClr val="tx1"/>
              </a:buClr>
              <a:buSzPct val="80000"/>
              <a:defRPr>
                <a:solidFill>
                  <a:schemeClr val="tx1"/>
                </a:solidFill>
                <a:latin typeface="+mn-lt"/>
              </a:defRPr>
            </a:lvl4pPr>
            <a:lvl5pPr>
              <a:buClr>
                <a:schemeClr val="tx1"/>
              </a:buClr>
              <a:buSzPct val="80000"/>
              <a:defRPr>
                <a:solidFill>
                  <a:schemeClr val="tx1"/>
                </a:solidFill>
                <a:latin typeface="+mn-lt"/>
              </a:defRPr>
            </a:lvl5pPr>
          </a:lstStyle>
          <a:p>
            <a:pPr lvl="0"/>
            <a:r>
              <a:rPr lang="en-US" dirty="0"/>
              <a:t>Slide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77195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ontent_2 column">
    <p:bg>
      <p:bgPr>
        <a:blipFill dpi="0" rotWithShape="1">
          <a:blip r:embed="rId2">
            <a:lum/>
          </a:blip>
          <a:srcRect/>
          <a:stretch>
            <a:fillRect l="90000" t="3000" r="3000" b="8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0500" y="379810"/>
            <a:ext cx="15715364" cy="1050134"/>
          </a:xfrm>
        </p:spPr>
        <p:txBody>
          <a:bodyPr anchor="b">
            <a:normAutofit/>
          </a:bodyPr>
          <a:lstStyle>
            <a:lvl1pPr>
              <a:defRPr sz="6600">
                <a:solidFill>
                  <a:schemeClr val="tx2"/>
                </a:solidFill>
              </a:defRPr>
            </a:lvl1pPr>
          </a:lstStyle>
          <a:p>
            <a:r>
              <a:rPr lang="en-US" dirty="0"/>
              <a:t>Slide Title</a:t>
            </a:r>
          </a:p>
        </p:txBody>
      </p:sp>
      <p:sp>
        <p:nvSpPr>
          <p:cNvPr id="3" name="Text Placeholder 2"/>
          <p:cNvSpPr>
            <a:spLocks noGrp="1"/>
          </p:cNvSpPr>
          <p:nvPr>
            <p:ph type="body" idx="1" hasCustomPrompt="1"/>
          </p:nvPr>
        </p:nvSpPr>
        <p:spPr>
          <a:xfrm>
            <a:off x="600501" y="1910403"/>
            <a:ext cx="8069025" cy="589299"/>
          </a:xfrm>
        </p:spPr>
        <p:txBody>
          <a:bodyPr anchor="b">
            <a:normAutofit/>
          </a:bodyPr>
          <a:lstStyle>
            <a:lvl1pPr marL="0" indent="0">
              <a:buNone/>
              <a:defRPr sz="3600" b="1">
                <a:solidFill>
                  <a:schemeClr val="accent1"/>
                </a:solidFill>
                <a:latin typeface="+mn-lt"/>
              </a:defRPr>
            </a:lvl1pPr>
            <a:lvl2pPr marL="685835" indent="0">
              <a:buNone/>
              <a:defRPr sz="3000" b="1"/>
            </a:lvl2pPr>
            <a:lvl3pPr marL="1371669" indent="0">
              <a:buNone/>
              <a:defRPr sz="2700" b="1"/>
            </a:lvl3pPr>
            <a:lvl4pPr marL="2057504" indent="0">
              <a:buNone/>
              <a:defRPr sz="2400" b="1"/>
            </a:lvl4pPr>
            <a:lvl5pPr marL="2743337" indent="0">
              <a:buNone/>
              <a:defRPr sz="2400" b="1"/>
            </a:lvl5pPr>
            <a:lvl6pPr marL="3429171" indent="0">
              <a:buNone/>
              <a:defRPr sz="2400" b="1"/>
            </a:lvl6pPr>
            <a:lvl7pPr marL="4115006" indent="0">
              <a:buNone/>
              <a:defRPr sz="2400" b="1"/>
            </a:lvl7pPr>
            <a:lvl8pPr marL="4800840" indent="0">
              <a:buNone/>
              <a:defRPr sz="2400" b="1"/>
            </a:lvl8pPr>
            <a:lvl9pPr marL="5486675" indent="0">
              <a:buNone/>
              <a:defRPr sz="2400" b="1"/>
            </a:lvl9pPr>
          </a:lstStyle>
          <a:p>
            <a:pPr lvl="0"/>
            <a:r>
              <a:rPr lang="en-US" dirty="0"/>
              <a:t>HEADER (OPTIONAL)</a:t>
            </a:r>
          </a:p>
        </p:txBody>
      </p:sp>
      <p:sp>
        <p:nvSpPr>
          <p:cNvPr id="4" name="Content Placeholder 3"/>
          <p:cNvSpPr>
            <a:spLocks noGrp="1"/>
          </p:cNvSpPr>
          <p:nvPr>
            <p:ph sz="half" idx="2" hasCustomPrompt="1"/>
          </p:nvPr>
        </p:nvSpPr>
        <p:spPr>
          <a:xfrm>
            <a:off x="600500" y="2767015"/>
            <a:ext cx="8069027" cy="6919487"/>
          </a:xfrm>
        </p:spPr>
        <p:txBody>
          <a:bodyPr/>
          <a:lstStyle>
            <a:lvl1pPr>
              <a:spcBef>
                <a:spcPts val="2400"/>
              </a:spcBef>
              <a:buClr>
                <a:schemeClr val="tx1"/>
              </a:buClr>
              <a:buSzPct val="80000"/>
              <a:defRPr sz="4001">
                <a:solidFill>
                  <a:schemeClr val="tx1"/>
                </a:solidFill>
                <a:latin typeface="+mn-lt"/>
              </a:defRPr>
            </a:lvl1pPr>
            <a:lvl2pPr>
              <a:buClr>
                <a:schemeClr val="tx1"/>
              </a:buClr>
              <a:buSzPct val="80000"/>
              <a:defRPr>
                <a:solidFill>
                  <a:schemeClr val="tx1"/>
                </a:solidFill>
                <a:latin typeface="+mn-lt"/>
              </a:defRPr>
            </a:lvl2pPr>
            <a:lvl3pPr>
              <a:buClr>
                <a:schemeClr val="tx1"/>
              </a:buClr>
              <a:buSzPct val="80000"/>
              <a:defRPr>
                <a:solidFill>
                  <a:schemeClr val="tx1"/>
                </a:solidFill>
                <a:latin typeface="+mn-lt"/>
              </a:defRPr>
            </a:lvl3pPr>
            <a:lvl4pPr>
              <a:buClr>
                <a:schemeClr val="tx1"/>
              </a:buClr>
              <a:buSzPct val="80000"/>
              <a:defRPr>
                <a:solidFill>
                  <a:schemeClr val="tx1"/>
                </a:solidFill>
                <a:latin typeface="+mn-lt"/>
              </a:defRPr>
            </a:lvl4pPr>
            <a:lvl5pPr>
              <a:buClr>
                <a:schemeClr val="tx1"/>
              </a:buClr>
              <a:buSzPct val="80000"/>
              <a:defRPr>
                <a:solidFill>
                  <a:schemeClr val="tx1"/>
                </a:solidFill>
                <a:latin typeface="+mn-lt"/>
              </a:defRPr>
            </a:lvl5pPr>
          </a:lstStyle>
          <a:p>
            <a:pPr lvl="0"/>
            <a:r>
              <a:rPr lang="en-US" dirty="0"/>
              <a:t>Slide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
            <a:extLst>
              <a:ext uri="{FF2B5EF4-FFF2-40B4-BE49-F238E27FC236}">
                <a16:creationId xmlns:a16="http://schemas.microsoft.com/office/drawing/2014/main" id="{96C4FB80-D1F8-475A-8E2E-4B096A56C73E}"/>
              </a:ext>
            </a:extLst>
          </p:cNvPr>
          <p:cNvSpPr>
            <a:spLocks noGrp="1"/>
          </p:cNvSpPr>
          <p:nvPr>
            <p:ph type="body" idx="10" hasCustomPrompt="1"/>
          </p:nvPr>
        </p:nvSpPr>
        <p:spPr>
          <a:xfrm>
            <a:off x="9618471" y="1914959"/>
            <a:ext cx="8069028" cy="589299"/>
          </a:xfrm>
        </p:spPr>
        <p:txBody>
          <a:bodyPr anchor="b">
            <a:normAutofit/>
          </a:bodyPr>
          <a:lstStyle>
            <a:lvl1pPr marL="0" indent="0">
              <a:buNone/>
              <a:defRPr sz="3600" b="1">
                <a:solidFill>
                  <a:schemeClr val="accent1"/>
                </a:solidFill>
                <a:latin typeface="+mn-lt"/>
              </a:defRPr>
            </a:lvl1pPr>
            <a:lvl2pPr marL="685835" indent="0">
              <a:buNone/>
              <a:defRPr sz="3000" b="1"/>
            </a:lvl2pPr>
            <a:lvl3pPr marL="1371669" indent="0">
              <a:buNone/>
              <a:defRPr sz="2700" b="1"/>
            </a:lvl3pPr>
            <a:lvl4pPr marL="2057504" indent="0">
              <a:buNone/>
              <a:defRPr sz="2400" b="1"/>
            </a:lvl4pPr>
            <a:lvl5pPr marL="2743337" indent="0">
              <a:buNone/>
              <a:defRPr sz="2400" b="1"/>
            </a:lvl5pPr>
            <a:lvl6pPr marL="3429171" indent="0">
              <a:buNone/>
              <a:defRPr sz="2400" b="1"/>
            </a:lvl6pPr>
            <a:lvl7pPr marL="4115006" indent="0">
              <a:buNone/>
              <a:defRPr sz="2400" b="1"/>
            </a:lvl7pPr>
            <a:lvl8pPr marL="4800840" indent="0">
              <a:buNone/>
              <a:defRPr sz="2400" b="1"/>
            </a:lvl8pPr>
            <a:lvl9pPr marL="5486675" indent="0">
              <a:buNone/>
              <a:defRPr sz="2400" b="1"/>
            </a:lvl9pPr>
          </a:lstStyle>
          <a:p>
            <a:pPr lvl="0"/>
            <a:r>
              <a:rPr lang="en-US" dirty="0"/>
              <a:t>HEADER (OPTIONAL)</a:t>
            </a:r>
          </a:p>
        </p:txBody>
      </p:sp>
      <p:sp>
        <p:nvSpPr>
          <p:cNvPr id="14" name="Content Placeholder 3">
            <a:extLst>
              <a:ext uri="{FF2B5EF4-FFF2-40B4-BE49-F238E27FC236}">
                <a16:creationId xmlns:a16="http://schemas.microsoft.com/office/drawing/2014/main" id="{AD3A6065-4D94-4815-9FB0-51BAEFA703E1}"/>
              </a:ext>
            </a:extLst>
          </p:cNvPr>
          <p:cNvSpPr>
            <a:spLocks noGrp="1"/>
          </p:cNvSpPr>
          <p:nvPr>
            <p:ph sz="half" idx="11" hasCustomPrompt="1"/>
          </p:nvPr>
        </p:nvSpPr>
        <p:spPr>
          <a:xfrm>
            <a:off x="9618473" y="2771570"/>
            <a:ext cx="8069027" cy="6919487"/>
          </a:xfrm>
        </p:spPr>
        <p:txBody>
          <a:bodyPr/>
          <a:lstStyle>
            <a:lvl1pPr>
              <a:spcBef>
                <a:spcPts val="2400"/>
              </a:spcBef>
              <a:buClr>
                <a:schemeClr val="tx1"/>
              </a:buClr>
              <a:buSzPct val="80000"/>
              <a:defRPr sz="4001">
                <a:solidFill>
                  <a:schemeClr val="tx1"/>
                </a:solidFill>
                <a:latin typeface="+mn-lt"/>
              </a:defRPr>
            </a:lvl1pPr>
            <a:lvl2pPr>
              <a:buClr>
                <a:schemeClr val="tx1"/>
              </a:buClr>
              <a:buSzPct val="80000"/>
              <a:defRPr>
                <a:solidFill>
                  <a:schemeClr val="tx1"/>
                </a:solidFill>
                <a:latin typeface="+mn-lt"/>
              </a:defRPr>
            </a:lvl2pPr>
            <a:lvl3pPr>
              <a:buClr>
                <a:schemeClr val="tx1"/>
              </a:buClr>
              <a:buSzPct val="80000"/>
              <a:defRPr>
                <a:solidFill>
                  <a:schemeClr val="tx1"/>
                </a:solidFill>
                <a:latin typeface="+mn-lt"/>
              </a:defRPr>
            </a:lvl3pPr>
            <a:lvl4pPr>
              <a:buClr>
                <a:schemeClr val="tx1"/>
              </a:buClr>
              <a:buSzPct val="80000"/>
              <a:defRPr>
                <a:solidFill>
                  <a:schemeClr val="tx1"/>
                </a:solidFill>
                <a:latin typeface="+mn-lt"/>
              </a:defRPr>
            </a:lvl4pPr>
            <a:lvl5pPr>
              <a:buClr>
                <a:schemeClr val="tx1"/>
              </a:buClr>
              <a:buSzPct val="80000"/>
              <a:defRPr>
                <a:solidFill>
                  <a:schemeClr val="tx1"/>
                </a:solidFill>
                <a:latin typeface="+mn-lt"/>
              </a:defRPr>
            </a:lvl5pPr>
          </a:lstStyle>
          <a:p>
            <a:pPr lvl="0"/>
            <a:r>
              <a:rPr lang="en-US" dirty="0"/>
              <a:t>Slide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2423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v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469BFF8-7205-494A-8896-CA8F035488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ctrTitle" hasCustomPrompt="1"/>
          </p:nvPr>
        </p:nvSpPr>
        <p:spPr>
          <a:xfrm>
            <a:off x="1944000" y="2983500"/>
            <a:ext cx="14400000" cy="4320000"/>
          </a:xfrm>
        </p:spPr>
        <p:txBody>
          <a:bodyPr anchor="ctr">
            <a:normAutofit/>
          </a:bodyPr>
          <a:lstStyle>
            <a:lvl1pPr marL="0" algn="ctr" defTabSz="1371600" rtl="0" eaLnBrk="1" latinLnBrk="0" hangingPunct="1">
              <a:lnSpc>
                <a:spcPct val="90000"/>
              </a:lnSpc>
              <a:spcBef>
                <a:spcPct val="0"/>
              </a:spcBef>
              <a:buNone/>
              <a:defRPr lang="en-US" sz="8400" kern="1200" dirty="0">
                <a:solidFill>
                  <a:schemeClr val="bg1"/>
                </a:solidFill>
                <a:latin typeface="+mj-lt"/>
                <a:ea typeface="+mj-ea"/>
                <a:cs typeface="Calibri Light" panose="020F0302020204030204" pitchFamily="34" charset="0"/>
              </a:defRPr>
            </a:lvl1pPr>
          </a:lstStyle>
          <a:p>
            <a:r>
              <a:rPr lang="en-US" dirty="0"/>
              <a:t>Presentation Title</a:t>
            </a:r>
          </a:p>
        </p:txBody>
      </p:sp>
      <p:pic>
        <p:nvPicPr>
          <p:cNvPr id="10" name="Picture 9">
            <a:extLst>
              <a:ext uri="{FF2B5EF4-FFF2-40B4-BE49-F238E27FC236}">
                <a16:creationId xmlns:a16="http://schemas.microsoft.com/office/drawing/2014/main" id="{6EE7C401-0EB0-4F1F-92C0-519632999BF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661851" y="0"/>
            <a:ext cx="1280160" cy="762000"/>
          </a:xfrm>
          <a:prstGeom prst="rect">
            <a:avLst/>
          </a:prstGeom>
        </p:spPr>
      </p:pic>
    </p:spTree>
    <p:extLst>
      <p:ext uri="{BB962C8B-B14F-4D97-AF65-F5344CB8AC3E}">
        <p14:creationId xmlns:p14="http://schemas.microsoft.com/office/powerpoint/2010/main" val="9507430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alphaModFix amt="0"/>
            <a:lum/>
          </a:blip>
          <a:srcRect/>
          <a:stretch>
            <a:fillRect b="9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EFB32-F756-A0C7-9C0E-433694429408}"/>
              </a:ext>
            </a:extLst>
          </p:cNvPr>
          <p:cNvSpPr>
            <a:spLocks noGrp="1"/>
          </p:cNvSpPr>
          <p:nvPr>
            <p:ph type="title"/>
          </p:nvPr>
        </p:nvSpPr>
        <p:spPr>
          <a:xfrm>
            <a:off x="1257300" y="872914"/>
            <a:ext cx="15773400" cy="1988345"/>
          </a:xfrm>
        </p:spPr>
        <p:txBody>
          <a:bodyPr/>
          <a:lstStyle/>
          <a:p>
            <a:r>
              <a:rPr lang="en-US"/>
              <a:t>Click to edit Master title style</a:t>
            </a:r>
          </a:p>
        </p:txBody>
      </p:sp>
      <p:sp>
        <p:nvSpPr>
          <p:cNvPr id="3" name="Date Placeholder 2">
            <a:extLst>
              <a:ext uri="{FF2B5EF4-FFF2-40B4-BE49-F238E27FC236}">
                <a16:creationId xmlns:a16="http://schemas.microsoft.com/office/drawing/2014/main" id="{41389708-CA38-4E4D-E102-2358469A473F}"/>
              </a:ext>
            </a:extLst>
          </p:cNvPr>
          <p:cNvSpPr>
            <a:spLocks noGrp="1"/>
          </p:cNvSpPr>
          <p:nvPr>
            <p:ph type="dt" sz="half" idx="10"/>
          </p:nvPr>
        </p:nvSpPr>
        <p:spPr/>
        <p:txBody>
          <a:bodyPr/>
          <a:lstStyle/>
          <a:p>
            <a:fld id="{70831DC4-6E18-4932-8849-05B64CE0CD3A}" type="datetimeFigureOut">
              <a:rPr lang="en-US" smtClean="0"/>
              <a:t>5/7/2025</a:t>
            </a:fld>
            <a:endParaRPr lang="en-US"/>
          </a:p>
        </p:txBody>
      </p:sp>
      <p:sp>
        <p:nvSpPr>
          <p:cNvPr id="4" name="Footer Placeholder 3">
            <a:extLst>
              <a:ext uri="{FF2B5EF4-FFF2-40B4-BE49-F238E27FC236}">
                <a16:creationId xmlns:a16="http://schemas.microsoft.com/office/drawing/2014/main" id="{E68B53FF-4226-62D0-1B57-12125F581A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BBF8F0A-9CE5-D85A-0250-9A9A85E13256}"/>
              </a:ext>
            </a:extLst>
          </p:cNvPr>
          <p:cNvSpPr>
            <a:spLocks noGrp="1"/>
          </p:cNvSpPr>
          <p:nvPr>
            <p:ph type="sldNum" sz="quarter" idx="12"/>
          </p:nvPr>
        </p:nvSpPr>
        <p:spPr/>
        <p:txBody>
          <a:bodyPr/>
          <a:lstStyle/>
          <a:p>
            <a:fld id="{2AA04BFE-1D1E-48A3-9E7D-9388B342E72A}" type="slidenum">
              <a:rPr lang="en-US" smtClean="0"/>
              <a:t>‹#›</a:t>
            </a:fld>
            <a:endParaRPr lang="en-US"/>
          </a:p>
        </p:txBody>
      </p:sp>
    </p:spTree>
    <p:extLst>
      <p:ext uri="{BB962C8B-B14F-4D97-AF65-F5344CB8AC3E}">
        <p14:creationId xmlns:p14="http://schemas.microsoft.com/office/powerpoint/2010/main" val="12846030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alphaModFix amt="0"/>
            <a:lum/>
          </a:blip>
          <a:srcRect/>
          <a:stretch>
            <a:fillRect b="95000"/>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6B221C-2CAC-423B-C104-9BCE6730C79C}"/>
              </a:ext>
            </a:extLst>
          </p:cNvPr>
          <p:cNvSpPr>
            <a:spLocks noGrp="1"/>
          </p:cNvSpPr>
          <p:nvPr>
            <p:ph type="dt" sz="half" idx="10"/>
          </p:nvPr>
        </p:nvSpPr>
        <p:spPr/>
        <p:txBody>
          <a:bodyPr/>
          <a:lstStyle/>
          <a:p>
            <a:fld id="{70831DC4-6E18-4932-8849-05B64CE0CD3A}" type="datetimeFigureOut">
              <a:rPr lang="en-US" smtClean="0"/>
              <a:t>5/7/2025</a:t>
            </a:fld>
            <a:endParaRPr lang="en-US"/>
          </a:p>
        </p:txBody>
      </p:sp>
      <p:sp>
        <p:nvSpPr>
          <p:cNvPr id="3" name="Footer Placeholder 2">
            <a:extLst>
              <a:ext uri="{FF2B5EF4-FFF2-40B4-BE49-F238E27FC236}">
                <a16:creationId xmlns:a16="http://schemas.microsoft.com/office/drawing/2014/main" id="{91A6B010-90AB-736F-1905-58764E264B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851049-36F9-C464-C318-ADC06BD4A93F}"/>
              </a:ext>
            </a:extLst>
          </p:cNvPr>
          <p:cNvSpPr>
            <a:spLocks noGrp="1"/>
          </p:cNvSpPr>
          <p:nvPr>
            <p:ph type="sldNum" sz="quarter" idx="12"/>
          </p:nvPr>
        </p:nvSpPr>
        <p:spPr/>
        <p:txBody>
          <a:bodyPr/>
          <a:lstStyle/>
          <a:p>
            <a:fld id="{2AA04BFE-1D1E-48A3-9E7D-9388B342E72A}" type="slidenum">
              <a:rPr lang="en-US" smtClean="0"/>
              <a:t>‹#›</a:t>
            </a:fld>
            <a:endParaRPr lang="en-US"/>
          </a:p>
        </p:txBody>
      </p:sp>
    </p:spTree>
    <p:extLst>
      <p:ext uri="{BB962C8B-B14F-4D97-AF65-F5344CB8AC3E}">
        <p14:creationId xmlns:p14="http://schemas.microsoft.com/office/powerpoint/2010/main" val="41070946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alphaModFix amt="0"/>
            <a:lum/>
          </a:blip>
          <a:srcRect/>
          <a:stretch>
            <a:fillRect b="9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82FE8-6FEF-2803-1A38-A14303F45EA6}"/>
              </a:ext>
            </a:extLst>
          </p:cNvPr>
          <p:cNvSpPr>
            <a:spLocks noGrp="1"/>
          </p:cNvSpPr>
          <p:nvPr>
            <p:ph type="title"/>
          </p:nvPr>
        </p:nvSpPr>
        <p:spPr>
          <a:xfrm>
            <a:off x="1259683" y="933253"/>
            <a:ext cx="5898356" cy="2152847"/>
          </a:xfrm>
        </p:spPr>
        <p:txBody>
          <a:bodyPr anchor="b"/>
          <a:lstStyle>
            <a:lvl1pPr>
              <a:defRPr sz="4800"/>
            </a:lvl1pPr>
          </a:lstStyle>
          <a:p>
            <a:r>
              <a:rPr lang="en-US"/>
              <a:t>Click to edit Master title style</a:t>
            </a:r>
          </a:p>
        </p:txBody>
      </p:sp>
      <p:sp>
        <p:nvSpPr>
          <p:cNvPr id="3" name="Content Placeholder 2">
            <a:extLst>
              <a:ext uri="{FF2B5EF4-FFF2-40B4-BE49-F238E27FC236}">
                <a16:creationId xmlns:a16="http://schemas.microsoft.com/office/drawing/2014/main" id="{A3036EDB-E0BD-7942-AC42-CD5040D40553}"/>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AD1D4D-9A3A-5A2F-DFC4-EF759128A565}"/>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A55AEF63-6D61-0DBE-CA4A-E67E24B954D2}"/>
              </a:ext>
            </a:extLst>
          </p:cNvPr>
          <p:cNvSpPr>
            <a:spLocks noGrp="1"/>
          </p:cNvSpPr>
          <p:nvPr>
            <p:ph type="dt" sz="half" idx="10"/>
          </p:nvPr>
        </p:nvSpPr>
        <p:spPr/>
        <p:txBody>
          <a:bodyPr/>
          <a:lstStyle/>
          <a:p>
            <a:fld id="{70831DC4-6E18-4932-8849-05B64CE0CD3A}" type="datetimeFigureOut">
              <a:rPr lang="en-US" smtClean="0"/>
              <a:t>5/7/2025</a:t>
            </a:fld>
            <a:endParaRPr lang="en-US"/>
          </a:p>
        </p:txBody>
      </p:sp>
      <p:sp>
        <p:nvSpPr>
          <p:cNvPr id="6" name="Footer Placeholder 5">
            <a:extLst>
              <a:ext uri="{FF2B5EF4-FFF2-40B4-BE49-F238E27FC236}">
                <a16:creationId xmlns:a16="http://schemas.microsoft.com/office/drawing/2014/main" id="{AF543162-2D36-5961-8203-AA7A20EB55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15B4A6-72FF-3650-281A-642DF4925D95}"/>
              </a:ext>
            </a:extLst>
          </p:cNvPr>
          <p:cNvSpPr>
            <a:spLocks noGrp="1"/>
          </p:cNvSpPr>
          <p:nvPr>
            <p:ph type="sldNum" sz="quarter" idx="12"/>
          </p:nvPr>
        </p:nvSpPr>
        <p:spPr/>
        <p:txBody>
          <a:bodyPr/>
          <a:lstStyle/>
          <a:p>
            <a:fld id="{2AA04BFE-1D1E-48A3-9E7D-9388B342E72A}" type="slidenum">
              <a:rPr lang="en-US" smtClean="0"/>
              <a:t>‹#›</a:t>
            </a:fld>
            <a:endParaRPr lang="en-US"/>
          </a:p>
        </p:txBody>
      </p:sp>
    </p:spTree>
    <p:extLst>
      <p:ext uri="{BB962C8B-B14F-4D97-AF65-F5344CB8AC3E}">
        <p14:creationId xmlns:p14="http://schemas.microsoft.com/office/powerpoint/2010/main" val="12556786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alphaModFix amt="0"/>
            <a:lum/>
          </a:blip>
          <a:srcRect/>
          <a:stretch>
            <a:fillRect b="9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AEF1C-A1FB-7191-CC5F-9976827ACFEC}"/>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Picture Placeholder 2">
            <a:extLst>
              <a:ext uri="{FF2B5EF4-FFF2-40B4-BE49-F238E27FC236}">
                <a16:creationId xmlns:a16="http://schemas.microsoft.com/office/drawing/2014/main" id="{645D0E9C-B83F-C623-6385-4F7D14E37D25}"/>
              </a:ext>
            </a:extLst>
          </p:cNvPr>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US"/>
          </a:p>
        </p:txBody>
      </p:sp>
      <p:sp>
        <p:nvSpPr>
          <p:cNvPr id="4" name="Text Placeholder 3">
            <a:extLst>
              <a:ext uri="{FF2B5EF4-FFF2-40B4-BE49-F238E27FC236}">
                <a16:creationId xmlns:a16="http://schemas.microsoft.com/office/drawing/2014/main" id="{6C0A7201-DF17-A263-D358-14BED8D26A79}"/>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E626B086-F324-8C04-5664-D2EA9715421D}"/>
              </a:ext>
            </a:extLst>
          </p:cNvPr>
          <p:cNvSpPr>
            <a:spLocks noGrp="1"/>
          </p:cNvSpPr>
          <p:nvPr>
            <p:ph type="dt" sz="half" idx="10"/>
          </p:nvPr>
        </p:nvSpPr>
        <p:spPr/>
        <p:txBody>
          <a:bodyPr/>
          <a:lstStyle/>
          <a:p>
            <a:fld id="{70831DC4-6E18-4932-8849-05B64CE0CD3A}" type="datetimeFigureOut">
              <a:rPr lang="en-US" smtClean="0"/>
              <a:t>5/7/2025</a:t>
            </a:fld>
            <a:endParaRPr lang="en-US"/>
          </a:p>
        </p:txBody>
      </p:sp>
      <p:sp>
        <p:nvSpPr>
          <p:cNvPr id="6" name="Footer Placeholder 5">
            <a:extLst>
              <a:ext uri="{FF2B5EF4-FFF2-40B4-BE49-F238E27FC236}">
                <a16:creationId xmlns:a16="http://schemas.microsoft.com/office/drawing/2014/main" id="{76909309-0D21-0F62-366F-0850993945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B8709B-AB05-338C-3976-5A5CB17553CA}"/>
              </a:ext>
            </a:extLst>
          </p:cNvPr>
          <p:cNvSpPr>
            <a:spLocks noGrp="1"/>
          </p:cNvSpPr>
          <p:nvPr>
            <p:ph type="sldNum" sz="quarter" idx="12"/>
          </p:nvPr>
        </p:nvSpPr>
        <p:spPr/>
        <p:txBody>
          <a:bodyPr/>
          <a:lstStyle/>
          <a:p>
            <a:fld id="{2AA04BFE-1D1E-48A3-9E7D-9388B342E72A}" type="slidenum">
              <a:rPr lang="en-US" smtClean="0"/>
              <a:t>‹#›</a:t>
            </a:fld>
            <a:endParaRPr lang="en-US"/>
          </a:p>
        </p:txBody>
      </p:sp>
    </p:spTree>
    <p:extLst>
      <p:ext uri="{BB962C8B-B14F-4D97-AF65-F5344CB8AC3E}">
        <p14:creationId xmlns:p14="http://schemas.microsoft.com/office/powerpoint/2010/main" val="21117272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blipFill dpi="0" rotWithShape="1">
          <a:blip r:embed="rId2">
            <a:alphaModFix amt="0"/>
            <a:lum/>
          </a:blip>
          <a:srcRect/>
          <a:stretch>
            <a:fillRect b="9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FE0AF-2315-5C0E-E1FA-8D81817630B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65A535-8B1B-E34A-4991-177463AC23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1E41AF-0F79-EE97-F54D-5754CE5CA08D}"/>
              </a:ext>
            </a:extLst>
          </p:cNvPr>
          <p:cNvSpPr>
            <a:spLocks noGrp="1"/>
          </p:cNvSpPr>
          <p:nvPr>
            <p:ph type="dt" sz="half" idx="10"/>
          </p:nvPr>
        </p:nvSpPr>
        <p:spPr/>
        <p:txBody>
          <a:bodyPr/>
          <a:lstStyle/>
          <a:p>
            <a:fld id="{70831DC4-6E18-4932-8849-05B64CE0CD3A}" type="datetimeFigureOut">
              <a:rPr lang="en-US" smtClean="0"/>
              <a:t>5/7/2025</a:t>
            </a:fld>
            <a:endParaRPr lang="en-US"/>
          </a:p>
        </p:txBody>
      </p:sp>
      <p:sp>
        <p:nvSpPr>
          <p:cNvPr id="5" name="Footer Placeholder 4">
            <a:extLst>
              <a:ext uri="{FF2B5EF4-FFF2-40B4-BE49-F238E27FC236}">
                <a16:creationId xmlns:a16="http://schemas.microsoft.com/office/drawing/2014/main" id="{0F6B35A4-A231-35F7-164A-F3697B74DE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86C4C9-0555-EF32-0A64-6311CB61FFB7}"/>
              </a:ext>
            </a:extLst>
          </p:cNvPr>
          <p:cNvSpPr>
            <a:spLocks noGrp="1"/>
          </p:cNvSpPr>
          <p:nvPr>
            <p:ph type="sldNum" sz="quarter" idx="12"/>
          </p:nvPr>
        </p:nvSpPr>
        <p:spPr/>
        <p:txBody>
          <a:bodyPr/>
          <a:lstStyle/>
          <a:p>
            <a:fld id="{2AA04BFE-1D1E-48A3-9E7D-9388B342E72A}" type="slidenum">
              <a:rPr lang="en-US" smtClean="0"/>
              <a:t>‹#›</a:t>
            </a:fld>
            <a:endParaRPr lang="en-US"/>
          </a:p>
        </p:txBody>
      </p:sp>
    </p:spTree>
    <p:extLst>
      <p:ext uri="{BB962C8B-B14F-4D97-AF65-F5344CB8AC3E}">
        <p14:creationId xmlns:p14="http://schemas.microsoft.com/office/powerpoint/2010/main" val="40085567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alphaModFix amt="0"/>
            <a:lum/>
          </a:blip>
          <a:srcRect/>
          <a:stretch>
            <a:fillRect b="95000"/>
          </a:stretch>
        </a:blipFill>
        <a:effectLst/>
      </p:bgPr>
    </p:bg>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283E89-C561-05AE-7C6F-9BB719BB50F1}"/>
              </a:ext>
            </a:extLst>
          </p:cNvPr>
          <p:cNvSpPr>
            <a:spLocks noGrp="1"/>
          </p:cNvSpPr>
          <p:nvPr>
            <p:ph type="title" orient="vert"/>
          </p:nvPr>
        </p:nvSpPr>
        <p:spPr>
          <a:xfrm>
            <a:off x="13087350" y="547688"/>
            <a:ext cx="3943350" cy="871775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9C7908-4A0A-EB3C-B8E5-F179097CB7D1}"/>
              </a:ext>
            </a:extLst>
          </p:cNvPr>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1824CC-280B-FDA5-99B7-ABFDE7F2DD84}"/>
              </a:ext>
            </a:extLst>
          </p:cNvPr>
          <p:cNvSpPr>
            <a:spLocks noGrp="1"/>
          </p:cNvSpPr>
          <p:nvPr>
            <p:ph type="dt" sz="half" idx="10"/>
          </p:nvPr>
        </p:nvSpPr>
        <p:spPr/>
        <p:txBody>
          <a:bodyPr/>
          <a:lstStyle/>
          <a:p>
            <a:fld id="{70831DC4-6E18-4932-8849-05B64CE0CD3A}" type="datetimeFigureOut">
              <a:rPr lang="en-US" smtClean="0"/>
              <a:t>5/7/2025</a:t>
            </a:fld>
            <a:endParaRPr lang="en-US"/>
          </a:p>
        </p:txBody>
      </p:sp>
      <p:sp>
        <p:nvSpPr>
          <p:cNvPr id="5" name="Footer Placeholder 4">
            <a:extLst>
              <a:ext uri="{FF2B5EF4-FFF2-40B4-BE49-F238E27FC236}">
                <a16:creationId xmlns:a16="http://schemas.microsoft.com/office/drawing/2014/main" id="{11B40873-7576-832A-1593-181FD297F9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E84980-9999-2D8F-811A-FFB9A78878FB}"/>
              </a:ext>
            </a:extLst>
          </p:cNvPr>
          <p:cNvSpPr>
            <a:spLocks noGrp="1"/>
          </p:cNvSpPr>
          <p:nvPr>
            <p:ph type="sldNum" sz="quarter" idx="12"/>
          </p:nvPr>
        </p:nvSpPr>
        <p:spPr/>
        <p:txBody>
          <a:bodyPr/>
          <a:lstStyle/>
          <a:p>
            <a:fld id="{2AA04BFE-1D1E-48A3-9E7D-9388B342E72A}" type="slidenum">
              <a:rPr lang="en-US" smtClean="0"/>
              <a:t>‹#›</a:t>
            </a:fld>
            <a:endParaRPr lang="en-US"/>
          </a:p>
        </p:txBody>
      </p:sp>
    </p:spTree>
    <p:extLst>
      <p:ext uri="{BB962C8B-B14F-4D97-AF65-F5344CB8AC3E}">
        <p14:creationId xmlns:p14="http://schemas.microsoft.com/office/powerpoint/2010/main" val="26974049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Special_Title">
    <p:bg>
      <p:bgPr>
        <a:blipFill dpi="0" rotWithShape="1">
          <a:blip r:embed="rId2">
            <a:lum/>
          </a:blip>
          <a:srcRect/>
          <a:stretch>
            <a:fillRect b="10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44000" y="3343500"/>
            <a:ext cx="14400000" cy="3600000"/>
          </a:xfrm>
        </p:spPr>
        <p:txBody>
          <a:bodyPr anchor="ctr">
            <a:normAutofit/>
          </a:bodyPr>
          <a:lstStyle>
            <a:lvl1pPr marL="0" algn="ctr" defTabSz="1371669" rtl="0" eaLnBrk="1" latinLnBrk="0" hangingPunct="1">
              <a:lnSpc>
                <a:spcPct val="90000"/>
              </a:lnSpc>
              <a:spcBef>
                <a:spcPct val="0"/>
              </a:spcBef>
              <a:buNone/>
              <a:defRPr lang="en-US" sz="8400" kern="1200" dirty="0">
                <a:solidFill>
                  <a:schemeClr val="bg1"/>
                </a:solidFill>
                <a:latin typeface="+mj-lt"/>
                <a:ea typeface="+mj-ea"/>
                <a:cs typeface="Calibri Light" panose="020F0302020204030204" pitchFamily="34" charset="0"/>
              </a:defRPr>
            </a:lvl1pPr>
          </a:lstStyle>
          <a:p>
            <a:r>
              <a:rPr lang="en-US" dirty="0"/>
              <a:t>Special Section Title</a:t>
            </a:r>
          </a:p>
        </p:txBody>
      </p:sp>
    </p:spTree>
    <p:extLst>
      <p:ext uri="{BB962C8B-B14F-4D97-AF65-F5344CB8AC3E}">
        <p14:creationId xmlns:p14="http://schemas.microsoft.com/office/powerpoint/2010/main" val="1087863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ers_2 peop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469BFF8-7205-494A-8896-CA8F035488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ctrTitle" hasCustomPrompt="1"/>
          </p:nvPr>
        </p:nvSpPr>
        <p:spPr>
          <a:xfrm>
            <a:off x="3469106" y="5438274"/>
            <a:ext cx="5594684" cy="1476000"/>
          </a:xfrm>
        </p:spPr>
        <p:txBody>
          <a:bodyPr anchor="b">
            <a:normAutofit/>
          </a:bodyPr>
          <a:lstStyle>
            <a:lvl1pPr algn="ctr">
              <a:defRPr sz="5800">
                <a:solidFill>
                  <a:schemeClr val="bg1"/>
                </a:solidFill>
                <a:latin typeface="+mj-lt"/>
                <a:cs typeface="Calibri Light" panose="020F0302020204030204" pitchFamily="34" charset="0"/>
              </a:defRPr>
            </a:lvl1pPr>
          </a:lstStyle>
          <a:p>
            <a:r>
              <a:rPr lang="en-US" dirty="0"/>
              <a:t>Edit Name</a:t>
            </a:r>
          </a:p>
        </p:txBody>
      </p:sp>
      <p:sp>
        <p:nvSpPr>
          <p:cNvPr id="3" name="Subtitle 2"/>
          <p:cNvSpPr>
            <a:spLocks noGrp="1"/>
          </p:cNvSpPr>
          <p:nvPr>
            <p:ph type="subTitle" idx="1" hasCustomPrompt="1"/>
          </p:nvPr>
        </p:nvSpPr>
        <p:spPr>
          <a:xfrm>
            <a:off x="3469106" y="6847074"/>
            <a:ext cx="5594684" cy="1117832"/>
          </a:xfrm>
        </p:spPr>
        <p:txBody>
          <a:bodyPr/>
          <a:lstStyle>
            <a:lvl1pPr marL="0" indent="0" algn="ctr">
              <a:buNone/>
              <a:defRPr sz="3600">
                <a:solidFill>
                  <a:srgbClr val="71CDE8"/>
                </a:solidFill>
                <a:latin typeface="+mn-lt"/>
                <a:cs typeface="Calibri" panose="020F050202020403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dirty="0"/>
              <a:t>Edit Designation(s)</a:t>
            </a:r>
          </a:p>
        </p:txBody>
      </p:sp>
      <p:sp>
        <p:nvSpPr>
          <p:cNvPr id="13" name="Text Placeholder 12">
            <a:extLst>
              <a:ext uri="{FF2B5EF4-FFF2-40B4-BE49-F238E27FC236}">
                <a16:creationId xmlns:a16="http://schemas.microsoft.com/office/drawing/2014/main" id="{5227DE89-54C0-4D0D-9CFC-D6525D6DDFE3}"/>
              </a:ext>
            </a:extLst>
          </p:cNvPr>
          <p:cNvSpPr>
            <a:spLocks noGrp="1"/>
          </p:cNvSpPr>
          <p:nvPr>
            <p:ph type="body" sz="quarter" idx="10" hasCustomPrompt="1"/>
          </p:nvPr>
        </p:nvSpPr>
        <p:spPr>
          <a:xfrm>
            <a:off x="9203275" y="5438274"/>
            <a:ext cx="5594684" cy="1482942"/>
          </a:xfrm>
        </p:spPr>
        <p:txBody>
          <a:bodyPr anchor="b">
            <a:noAutofit/>
          </a:bodyPr>
          <a:lstStyle>
            <a:lvl1pPr marL="0" indent="0" algn="ctr" defTabSz="1371600" rtl="0" eaLnBrk="1" latinLnBrk="0" hangingPunct="1">
              <a:lnSpc>
                <a:spcPct val="90000"/>
              </a:lnSpc>
              <a:spcBef>
                <a:spcPct val="0"/>
              </a:spcBef>
              <a:buNone/>
              <a:defRPr lang="en-US" sz="6000" kern="1200" dirty="0" smtClean="0">
                <a:solidFill>
                  <a:schemeClr val="bg1"/>
                </a:solidFill>
                <a:latin typeface="+mj-lt"/>
                <a:ea typeface="+mj-ea"/>
                <a:cs typeface="Calibri Light" panose="020F0302020204030204" pitchFamily="34" charset="0"/>
              </a:defRPr>
            </a:lvl1pPr>
            <a:lvl2pPr marL="685800" indent="0" algn="ctr" defTabSz="1371600" rtl="0" eaLnBrk="1" latinLnBrk="0" hangingPunct="1">
              <a:lnSpc>
                <a:spcPct val="90000"/>
              </a:lnSpc>
              <a:spcBef>
                <a:spcPct val="0"/>
              </a:spcBef>
              <a:buNone/>
              <a:defRPr lang="en-US" sz="6000" kern="1200" dirty="0" smtClean="0">
                <a:solidFill>
                  <a:schemeClr val="bg1"/>
                </a:solidFill>
                <a:latin typeface="Calibri Light" panose="020F0302020204030204" pitchFamily="34" charset="0"/>
                <a:ea typeface="+mj-ea"/>
                <a:cs typeface="Calibri Light" panose="020F0302020204030204" pitchFamily="34" charset="0"/>
              </a:defRPr>
            </a:lvl2pPr>
            <a:lvl3pPr marL="1371600" indent="0" algn="ctr" defTabSz="1371600" rtl="0" eaLnBrk="1" latinLnBrk="0" hangingPunct="1">
              <a:lnSpc>
                <a:spcPct val="90000"/>
              </a:lnSpc>
              <a:spcBef>
                <a:spcPct val="0"/>
              </a:spcBef>
              <a:buNone/>
              <a:defRPr lang="en-US" sz="6000" kern="1200" dirty="0" smtClean="0">
                <a:solidFill>
                  <a:schemeClr val="bg1"/>
                </a:solidFill>
                <a:latin typeface="Calibri Light" panose="020F0302020204030204" pitchFamily="34" charset="0"/>
                <a:ea typeface="+mj-ea"/>
                <a:cs typeface="Calibri Light" panose="020F0302020204030204" pitchFamily="34" charset="0"/>
              </a:defRPr>
            </a:lvl3pPr>
            <a:lvl4pPr marL="2057400" indent="0" algn="ctr" defTabSz="1371600" rtl="0" eaLnBrk="1" latinLnBrk="0" hangingPunct="1">
              <a:lnSpc>
                <a:spcPct val="90000"/>
              </a:lnSpc>
              <a:spcBef>
                <a:spcPct val="0"/>
              </a:spcBef>
              <a:buNone/>
              <a:defRPr lang="en-US" sz="6000" kern="1200" dirty="0" smtClean="0">
                <a:solidFill>
                  <a:schemeClr val="bg1"/>
                </a:solidFill>
                <a:latin typeface="Calibri Light" panose="020F0302020204030204" pitchFamily="34" charset="0"/>
                <a:ea typeface="+mj-ea"/>
                <a:cs typeface="Calibri Light" panose="020F0302020204030204" pitchFamily="34" charset="0"/>
              </a:defRPr>
            </a:lvl4pPr>
            <a:lvl5pPr marL="2743200" indent="0" algn="ctr" defTabSz="1371600" rtl="0" eaLnBrk="1" latinLnBrk="0" hangingPunct="1">
              <a:lnSpc>
                <a:spcPct val="90000"/>
              </a:lnSpc>
              <a:spcBef>
                <a:spcPct val="0"/>
              </a:spcBef>
              <a:buNone/>
              <a:defRPr lang="en-CA" sz="6000" kern="1200" dirty="0">
                <a:solidFill>
                  <a:schemeClr val="bg1"/>
                </a:solidFill>
                <a:latin typeface="Calibri Light" panose="020F0302020204030204" pitchFamily="34" charset="0"/>
                <a:ea typeface="+mj-ea"/>
                <a:cs typeface="Calibri Light" panose="020F0302020204030204" pitchFamily="34" charset="0"/>
              </a:defRPr>
            </a:lvl5pPr>
          </a:lstStyle>
          <a:p>
            <a:pPr lvl="0"/>
            <a:r>
              <a:rPr lang="en-US" dirty="0"/>
              <a:t>Edit Name</a:t>
            </a:r>
            <a:endParaRPr lang="en-CA" dirty="0"/>
          </a:p>
        </p:txBody>
      </p:sp>
      <p:sp>
        <p:nvSpPr>
          <p:cNvPr id="21" name="Text Placeholder 12">
            <a:extLst>
              <a:ext uri="{FF2B5EF4-FFF2-40B4-BE49-F238E27FC236}">
                <a16:creationId xmlns:a16="http://schemas.microsoft.com/office/drawing/2014/main" id="{4E3D59AE-FEF1-4DAE-8212-89B63B76BE81}"/>
              </a:ext>
            </a:extLst>
          </p:cNvPr>
          <p:cNvSpPr>
            <a:spLocks noGrp="1"/>
          </p:cNvSpPr>
          <p:nvPr>
            <p:ph type="body" sz="quarter" idx="11" hasCustomPrompt="1"/>
          </p:nvPr>
        </p:nvSpPr>
        <p:spPr>
          <a:xfrm>
            <a:off x="9203275" y="6847074"/>
            <a:ext cx="5594684" cy="1117832"/>
          </a:xfrm>
        </p:spPr>
        <p:txBody>
          <a:bodyPr anchor="t">
            <a:noAutofit/>
          </a:bodyPr>
          <a:lstStyle>
            <a:lvl1pPr marL="0" indent="0" algn="ctr" defTabSz="1371600" rtl="0" eaLnBrk="1" latinLnBrk="0" hangingPunct="1">
              <a:lnSpc>
                <a:spcPct val="90000"/>
              </a:lnSpc>
              <a:spcBef>
                <a:spcPts val="1500"/>
              </a:spcBef>
              <a:buFont typeface="Arial" panose="020B0604020202020204" pitchFamily="34" charset="0"/>
              <a:buNone/>
              <a:defRPr lang="en-CA" sz="3600" kern="1200" dirty="0">
                <a:solidFill>
                  <a:srgbClr val="71CDE8"/>
                </a:solidFill>
                <a:latin typeface="+mn-lt"/>
                <a:ea typeface="+mn-ea"/>
                <a:cs typeface="Calibri" panose="020F0502020204030204" pitchFamily="34" charset="0"/>
              </a:defRPr>
            </a:lvl1pPr>
            <a:lvl2pPr marL="685800" indent="0" algn="ctr" defTabSz="1371600" rtl="0" eaLnBrk="1" latinLnBrk="0" hangingPunct="1">
              <a:lnSpc>
                <a:spcPct val="90000"/>
              </a:lnSpc>
              <a:spcBef>
                <a:spcPct val="0"/>
              </a:spcBef>
              <a:buNone/>
              <a:defRPr lang="en-US" sz="6000" kern="1200" dirty="0" smtClean="0">
                <a:solidFill>
                  <a:schemeClr val="bg1"/>
                </a:solidFill>
                <a:latin typeface="Calibri Light" panose="020F0302020204030204" pitchFamily="34" charset="0"/>
                <a:ea typeface="+mj-ea"/>
                <a:cs typeface="Calibri Light" panose="020F0302020204030204" pitchFamily="34" charset="0"/>
              </a:defRPr>
            </a:lvl2pPr>
            <a:lvl3pPr marL="1371600" indent="0" algn="ctr" defTabSz="1371600" rtl="0" eaLnBrk="1" latinLnBrk="0" hangingPunct="1">
              <a:lnSpc>
                <a:spcPct val="90000"/>
              </a:lnSpc>
              <a:spcBef>
                <a:spcPct val="0"/>
              </a:spcBef>
              <a:buNone/>
              <a:defRPr lang="en-US" sz="6000" kern="1200" dirty="0" smtClean="0">
                <a:solidFill>
                  <a:schemeClr val="bg1"/>
                </a:solidFill>
                <a:latin typeface="Calibri Light" panose="020F0302020204030204" pitchFamily="34" charset="0"/>
                <a:ea typeface="+mj-ea"/>
                <a:cs typeface="Calibri Light" panose="020F0302020204030204" pitchFamily="34" charset="0"/>
              </a:defRPr>
            </a:lvl3pPr>
            <a:lvl4pPr marL="2057400" indent="0" algn="ctr" defTabSz="1371600" rtl="0" eaLnBrk="1" latinLnBrk="0" hangingPunct="1">
              <a:lnSpc>
                <a:spcPct val="90000"/>
              </a:lnSpc>
              <a:spcBef>
                <a:spcPct val="0"/>
              </a:spcBef>
              <a:buNone/>
              <a:defRPr lang="en-US" sz="6000" kern="1200" dirty="0" smtClean="0">
                <a:solidFill>
                  <a:schemeClr val="bg1"/>
                </a:solidFill>
                <a:latin typeface="Calibri Light" panose="020F0302020204030204" pitchFamily="34" charset="0"/>
                <a:ea typeface="+mj-ea"/>
                <a:cs typeface="Calibri Light" panose="020F0302020204030204" pitchFamily="34" charset="0"/>
              </a:defRPr>
            </a:lvl4pPr>
            <a:lvl5pPr marL="2743200" indent="0" algn="ctr" defTabSz="1371600" rtl="0" eaLnBrk="1" latinLnBrk="0" hangingPunct="1">
              <a:lnSpc>
                <a:spcPct val="90000"/>
              </a:lnSpc>
              <a:spcBef>
                <a:spcPct val="0"/>
              </a:spcBef>
              <a:buNone/>
              <a:defRPr lang="en-CA" sz="6000" kern="1200" dirty="0">
                <a:solidFill>
                  <a:schemeClr val="bg1"/>
                </a:solidFill>
                <a:latin typeface="Calibri Light" panose="020F0302020204030204" pitchFamily="34" charset="0"/>
                <a:ea typeface="+mj-ea"/>
                <a:cs typeface="Calibri Light" panose="020F0302020204030204" pitchFamily="34" charset="0"/>
              </a:defRPr>
            </a:lvl5pPr>
          </a:lstStyle>
          <a:p>
            <a:pPr lvl="0"/>
            <a:r>
              <a:rPr lang="en-US" dirty="0"/>
              <a:t>Edit Designation(s)</a:t>
            </a:r>
            <a:endParaRPr lang="en-CA" dirty="0"/>
          </a:p>
        </p:txBody>
      </p:sp>
      <p:pic>
        <p:nvPicPr>
          <p:cNvPr id="26" name="Picture 25">
            <a:extLst>
              <a:ext uri="{FF2B5EF4-FFF2-40B4-BE49-F238E27FC236}">
                <a16:creationId xmlns:a16="http://schemas.microsoft.com/office/drawing/2014/main" id="{F57EA47A-8C48-4973-A8DD-8DEAA1B10BA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661851" y="0"/>
            <a:ext cx="1280160" cy="762000"/>
          </a:xfrm>
          <a:prstGeom prst="rect">
            <a:avLst/>
          </a:prstGeom>
        </p:spPr>
      </p:pic>
    </p:spTree>
    <p:extLst>
      <p:ext uri="{BB962C8B-B14F-4D97-AF65-F5344CB8AC3E}">
        <p14:creationId xmlns:p14="http://schemas.microsoft.com/office/powerpoint/2010/main" val="298229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ers_3 peop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469BFF8-7205-494A-8896-CA8F035488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ctrTitle" hasCustomPrompt="1"/>
          </p:nvPr>
        </p:nvSpPr>
        <p:spPr>
          <a:xfrm>
            <a:off x="632900" y="5438274"/>
            <a:ext cx="5594684" cy="1482942"/>
          </a:xfrm>
        </p:spPr>
        <p:txBody>
          <a:bodyPr anchor="b">
            <a:normAutofit/>
          </a:bodyPr>
          <a:lstStyle>
            <a:lvl1pPr algn="ctr">
              <a:defRPr sz="5800">
                <a:solidFill>
                  <a:schemeClr val="bg1"/>
                </a:solidFill>
                <a:latin typeface="+mj-lt"/>
                <a:cs typeface="Calibri Light" panose="020F0302020204030204" pitchFamily="34" charset="0"/>
              </a:defRPr>
            </a:lvl1pPr>
          </a:lstStyle>
          <a:p>
            <a:r>
              <a:rPr lang="en-US" dirty="0"/>
              <a:t>Edit Name</a:t>
            </a:r>
          </a:p>
        </p:txBody>
      </p:sp>
      <p:sp>
        <p:nvSpPr>
          <p:cNvPr id="3" name="Subtitle 2"/>
          <p:cNvSpPr>
            <a:spLocks noGrp="1"/>
          </p:cNvSpPr>
          <p:nvPr>
            <p:ph type="subTitle" idx="1" hasCustomPrompt="1"/>
          </p:nvPr>
        </p:nvSpPr>
        <p:spPr>
          <a:xfrm>
            <a:off x="632900" y="6847074"/>
            <a:ext cx="5594684" cy="1117832"/>
          </a:xfrm>
        </p:spPr>
        <p:txBody>
          <a:bodyPr/>
          <a:lstStyle>
            <a:lvl1pPr marL="0" indent="0" algn="ctr">
              <a:buNone/>
              <a:defRPr sz="3600">
                <a:solidFill>
                  <a:srgbClr val="71CDE8"/>
                </a:solidFill>
                <a:latin typeface="+mn-lt"/>
                <a:cs typeface="Calibri" panose="020F050202020403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dirty="0"/>
              <a:t>Edit Designation(s)</a:t>
            </a:r>
          </a:p>
        </p:txBody>
      </p:sp>
      <p:sp>
        <p:nvSpPr>
          <p:cNvPr id="13" name="Text Placeholder 12">
            <a:extLst>
              <a:ext uri="{FF2B5EF4-FFF2-40B4-BE49-F238E27FC236}">
                <a16:creationId xmlns:a16="http://schemas.microsoft.com/office/drawing/2014/main" id="{5227DE89-54C0-4D0D-9CFC-D6525D6DDFE3}"/>
              </a:ext>
            </a:extLst>
          </p:cNvPr>
          <p:cNvSpPr>
            <a:spLocks noGrp="1"/>
          </p:cNvSpPr>
          <p:nvPr>
            <p:ph type="body" sz="quarter" idx="10" hasCustomPrompt="1"/>
          </p:nvPr>
        </p:nvSpPr>
        <p:spPr>
          <a:xfrm>
            <a:off x="6346134" y="5438274"/>
            <a:ext cx="5594684" cy="1482942"/>
          </a:xfrm>
        </p:spPr>
        <p:txBody>
          <a:bodyPr anchor="b">
            <a:noAutofit/>
          </a:bodyPr>
          <a:lstStyle>
            <a:lvl1pPr marL="0" indent="0" algn="ctr" defTabSz="1371600" rtl="0" eaLnBrk="1" latinLnBrk="0" hangingPunct="1">
              <a:lnSpc>
                <a:spcPct val="90000"/>
              </a:lnSpc>
              <a:spcBef>
                <a:spcPct val="0"/>
              </a:spcBef>
              <a:buNone/>
              <a:defRPr lang="en-US" sz="6000" kern="1200" dirty="0" smtClean="0">
                <a:solidFill>
                  <a:schemeClr val="bg1"/>
                </a:solidFill>
                <a:latin typeface="+mj-lt"/>
                <a:ea typeface="+mj-ea"/>
                <a:cs typeface="Calibri Light" panose="020F0302020204030204" pitchFamily="34" charset="0"/>
              </a:defRPr>
            </a:lvl1pPr>
            <a:lvl2pPr marL="685800" indent="0" algn="ctr" defTabSz="1371600" rtl="0" eaLnBrk="1" latinLnBrk="0" hangingPunct="1">
              <a:lnSpc>
                <a:spcPct val="90000"/>
              </a:lnSpc>
              <a:spcBef>
                <a:spcPct val="0"/>
              </a:spcBef>
              <a:buNone/>
              <a:defRPr lang="en-US" sz="6000" kern="1200" dirty="0" smtClean="0">
                <a:solidFill>
                  <a:schemeClr val="bg1"/>
                </a:solidFill>
                <a:latin typeface="Calibri Light" panose="020F0302020204030204" pitchFamily="34" charset="0"/>
                <a:ea typeface="+mj-ea"/>
                <a:cs typeface="Calibri Light" panose="020F0302020204030204" pitchFamily="34" charset="0"/>
              </a:defRPr>
            </a:lvl2pPr>
            <a:lvl3pPr marL="1371600" indent="0" algn="ctr" defTabSz="1371600" rtl="0" eaLnBrk="1" latinLnBrk="0" hangingPunct="1">
              <a:lnSpc>
                <a:spcPct val="90000"/>
              </a:lnSpc>
              <a:spcBef>
                <a:spcPct val="0"/>
              </a:spcBef>
              <a:buNone/>
              <a:defRPr lang="en-US" sz="6000" kern="1200" dirty="0" smtClean="0">
                <a:solidFill>
                  <a:schemeClr val="bg1"/>
                </a:solidFill>
                <a:latin typeface="Calibri Light" panose="020F0302020204030204" pitchFamily="34" charset="0"/>
                <a:ea typeface="+mj-ea"/>
                <a:cs typeface="Calibri Light" panose="020F0302020204030204" pitchFamily="34" charset="0"/>
              </a:defRPr>
            </a:lvl3pPr>
            <a:lvl4pPr marL="2057400" indent="0" algn="ctr" defTabSz="1371600" rtl="0" eaLnBrk="1" latinLnBrk="0" hangingPunct="1">
              <a:lnSpc>
                <a:spcPct val="90000"/>
              </a:lnSpc>
              <a:spcBef>
                <a:spcPct val="0"/>
              </a:spcBef>
              <a:buNone/>
              <a:defRPr lang="en-US" sz="6000" kern="1200" dirty="0" smtClean="0">
                <a:solidFill>
                  <a:schemeClr val="bg1"/>
                </a:solidFill>
                <a:latin typeface="Calibri Light" panose="020F0302020204030204" pitchFamily="34" charset="0"/>
                <a:ea typeface="+mj-ea"/>
                <a:cs typeface="Calibri Light" panose="020F0302020204030204" pitchFamily="34" charset="0"/>
              </a:defRPr>
            </a:lvl4pPr>
            <a:lvl5pPr marL="2743200" indent="0" algn="ctr" defTabSz="1371600" rtl="0" eaLnBrk="1" latinLnBrk="0" hangingPunct="1">
              <a:lnSpc>
                <a:spcPct val="90000"/>
              </a:lnSpc>
              <a:spcBef>
                <a:spcPct val="0"/>
              </a:spcBef>
              <a:buNone/>
              <a:defRPr lang="en-CA" sz="6000" kern="1200" dirty="0">
                <a:solidFill>
                  <a:schemeClr val="bg1"/>
                </a:solidFill>
                <a:latin typeface="Calibri Light" panose="020F0302020204030204" pitchFamily="34" charset="0"/>
                <a:ea typeface="+mj-ea"/>
                <a:cs typeface="Calibri Light" panose="020F0302020204030204" pitchFamily="34" charset="0"/>
              </a:defRPr>
            </a:lvl5pPr>
          </a:lstStyle>
          <a:p>
            <a:pPr lvl="0"/>
            <a:r>
              <a:rPr lang="en-US" dirty="0"/>
              <a:t>Edit Name</a:t>
            </a:r>
            <a:endParaRPr lang="en-CA" dirty="0"/>
          </a:p>
        </p:txBody>
      </p:sp>
      <p:sp>
        <p:nvSpPr>
          <p:cNvPr id="21" name="Text Placeholder 12">
            <a:extLst>
              <a:ext uri="{FF2B5EF4-FFF2-40B4-BE49-F238E27FC236}">
                <a16:creationId xmlns:a16="http://schemas.microsoft.com/office/drawing/2014/main" id="{4E3D59AE-FEF1-4DAE-8212-89B63B76BE81}"/>
              </a:ext>
            </a:extLst>
          </p:cNvPr>
          <p:cNvSpPr>
            <a:spLocks noGrp="1"/>
          </p:cNvSpPr>
          <p:nvPr>
            <p:ph type="body" sz="quarter" idx="11" hasCustomPrompt="1"/>
          </p:nvPr>
        </p:nvSpPr>
        <p:spPr>
          <a:xfrm>
            <a:off x="6346134" y="6847074"/>
            <a:ext cx="5594684" cy="1117832"/>
          </a:xfrm>
        </p:spPr>
        <p:txBody>
          <a:bodyPr anchor="t">
            <a:noAutofit/>
          </a:bodyPr>
          <a:lstStyle>
            <a:lvl1pPr marL="0" indent="0" algn="ctr" defTabSz="1371600" rtl="0" eaLnBrk="1" latinLnBrk="0" hangingPunct="1">
              <a:lnSpc>
                <a:spcPct val="90000"/>
              </a:lnSpc>
              <a:spcBef>
                <a:spcPts val="1500"/>
              </a:spcBef>
              <a:buFont typeface="Arial" panose="020B0604020202020204" pitchFamily="34" charset="0"/>
              <a:buNone/>
              <a:defRPr lang="en-CA" sz="3600" kern="1200" dirty="0">
                <a:solidFill>
                  <a:srgbClr val="71CDE8"/>
                </a:solidFill>
                <a:latin typeface="+mn-lt"/>
                <a:ea typeface="+mn-ea"/>
                <a:cs typeface="Calibri" panose="020F0502020204030204" pitchFamily="34" charset="0"/>
              </a:defRPr>
            </a:lvl1pPr>
            <a:lvl2pPr marL="685800" indent="0" algn="ctr" defTabSz="1371600" rtl="0" eaLnBrk="1" latinLnBrk="0" hangingPunct="1">
              <a:lnSpc>
                <a:spcPct val="90000"/>
              </a:lnSpc>
              <a:spcBef>
                <a:spcPct val="0"/>
              </a:spcBef>
              <a:buNone/>
              <a:defRPr lang="en-US" sz="6000" kern="1200" dirty="0" smtClean="0">
                <a:solidFill>
                  <a:schemeClr val="bg1"/>
                </a:solidFill>
                <a:latin typeface="Calibri Light" panose="020F0302020204030204" pitchFamily="34" charset="0"/>
                <a:ea typeface="+mj-ea"/>
                <a:cs typeface="Calibri Light" panose="020F0302020204030204" pitchFamily="34" charset="0"/>
              </a:defRPr>
            </a:lvl2pPr>
            <a:lvl3pPr marL="1371600" indent="0" algn="ctr" defTabSz="1371600" rtl="0" eaLnBrk="1" latinLnBrk="0" hangingPunct="1">
              <a:lnSpc>
                <a:spcPct val="90000"/>
              </a:lnSpc>
              <a:spcBef>
                <a:spcPct val="0"/>
              </a:spcBef>
              <a:buNone/>
              <a:defRPr lang="en-US" sz="6000" kern="1200" dirty="0" smtClean="0">
                <a:solidFill>
                  <a:schemeClr val="bg1"/>
                </a:solidFill>
                <a:latin typeface="Calibri Light" panose="020F0302020204030204" pitchFamily="34" charset="0"/>
                <a:ea typeface="+mj-ea"/>
                <a:cs typeface="Calibri Light" panose="020F0302020204030204" pitchFamily="34" charset="0"/>
              </a:defRPr>
            </a:lvl3pPr>
            <a:lvl4pPr marL="2057400" indent="0" algn="ctr" defTabSz="1371600" rtl="0" eaLnBrk="1" latinLnBrk="0" hangingPunct="1">
              <a:lnSpc>
                <a:spcPct val="90000"/>
              </a:lnSpc>
              <a:spcBef>
                <a:spcPct val="0"/>
              </a:spcBef>
              <a:buNone/>
              <a:defRPr lang="en-US" sz="6000" kern="1200" dirty="0" smtClean="0">
                <a:solidFill>
                  <a:schemeClr val="bg1"/>
                </a:solidFill>
                <a:latin typeface="Calibri Light" panose="020F0302020204030204" pitchFamily="34" charset="0"/>
                <a:ea typeface="+mj-ea"/>
                <a:cs typeface="Calibri Light" panose="020F0302020204030204" pitchFamily="34" charset="0"/>
              </a:defRPr>
            </a:lvl4pPr>
            <a:lvl5pPr marL="2743200" indent="0" algn="ctr" defTabSz="1371600" rtl="0" eaLnBrk="1" latinLnBrk="0" hangingPunct="1">
              <a:lnSpc>
                <a:spcPct val="90000"/>
              </a:lnSpc>
              <a:spcBef>
                <a:spcPct val="0"/>
              </a:spcBef>
              <a:buNone/>
              <a:defRPr lang="en-CA" sz="6000" kern="1200" dirty="0">
                <a:solidFill>
                  <a:schemeClr val="bg1"/>
                </a:solidFill>
                <a:latin typeface="Calibri Light" panose="020F0302020204030204" pitchFamily="34" charset="0"/>
                <a:ea typeface="+mj-ea"/>
                <a:cs typeface="Calibri Light" panose="020F0302020204030204" pitchFamily="34" charset="0"/>
              </a:defRPr>
            </a:lvl5pPr>
          </a:lstStyle>
          <a:p>
            <a:pPr lvl="0"/>
            <a:r>
              <a:rPr lang="en-US" dirty="0"/>
              <a:t>Edit Designation(s)</a:t>
            </a:r>
            <a:endParaRPr lang="en-CA" dirty="0"/>
          </a:p>
        </p:txBody>
      </p:sp>
      <p:pic>
        <p:nvPicPr>
          <p:cNvPr id="26" name="Picture 25">
            <a:extLst>
              <a:ext uri="{FF2B5EF4-FFF2-40B4-BE49-F238E27FC236}">
                <a16:creationId xmlns:a16="http://schemas.microsoft.com/office/drawing/2014/main" id="{F57EA47A-8C48-4973-A8DD-8DEAA1B10BA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661851" y="0"/>
            <a:ext cx="1280160" cy="762000"/>
          </a:xfrm>
          <a:prstGeom prst="rect">
            <a:avLst/>
          </a:prstGeom>
        </p:spPr>
      </p:pic>
      <p:sp>
        <p:nvSpPr>
          <p:cNvPr id="10" name="Text Placeholder 12">
            <a:extLst>
              <a:ext uri="{FF2B5EF4-FFF2-40B4-BE49-F238E27FC236}">
                <a16:creationId xmlns:a16="http://schemas.microsoft.com/office/drawing/2014/main" id="{7EC4DB04-F8E9-448E-A015-EEE870B903FA}"/>
              </a:ext>
            </a:extLst>
          </p:cNvPr>
          <p:cNvSpPr>
            <a:spLocks noGrp="1"/>
          </p:cNvSpPr>
          <p:nvPr>
            <p:ph type="body" sz="quarter" idx="12" hasCustomPrompt="1"/>
          </p:nvPr>
        </p:nvSpPr>
        <p:spPr>
          <a:xfrm>
            <a:off x="12059368" y="5438274"/>
            <a:ext cx="5594684" cy="1482942"/>
          </a:xfrm>
        </p:spPr>
        <p:txBody>
          <a:bodyPr anchor="b">
            <a:noAutofit/>
          </a:bodyPr>
          <a:lstStyle>
            <a:lvl1pPr marL="0" indent="0" algn="ctr" defTabSz="1371600" rtl="0" eaLnBrk="1" latinLnBrk="0" hangingPunct="1">
              <a:lnSpc>
                <a:spcPct val="90000"/>
              </a:lnSpc>
              <a:spcBef>
                <a:spcPct val="0"/>
              </a:spcBef>
              <a:buNone/>
              <a:defRPr lang="en-US" sz="6000" kern="1200" dirty="0" smtClean="0">
                <a:solidFill>
                  <a:schemeClr val="bg1"/>
                </a:solidFill>
                <a:latin typeface="+mj-lt"/>
                <a:ea typeface="+mj-ea"/>
                <a:cs typeface="Calibri Light" panose="020F0302020204030204" pitchFamily="34" charset="0"/>
              </a:defRPr>
            </a:lvl1pPr>
            <a:lvl2pPr marL="685800" indent="0" algn="ctr" defTabSz="1371600" rtl="0" eaLnBrk="1" latinLnBrk="0" hangingPunct="1">
              <a:lnSpc>
                <a:spcPct val="90000"/>
              </a:lnSpc>
              <a:spcBef>
                <a:spcPct val="0"/>
              </a:spcBef>
              <a:buNone/>
              <a:defRPr lang="en-US" sz="6000" kern="1200" dirty="0" smtClean="0">
                <a:solidFill>
                  <a:schemeClr val="bg1"/>
                </a:solidFill>
                <a:latin typeface="Calibri Light" panose="020F0302020204030204" pitchFamily="34" charset="0"/>
                <a:ea typeface="+mj-ea"/>
                <a:cs typeface="Calibri Light" panose="020F0302020204030204" pitchFamily="34" charset="0"/>
              </a:defRPr>
            </a:lvl2pPr>
            <a:lvl3pPr marL="1371600" indent="0" algn="ctr" defTabSz="1371600" rtl="0" eaLnBrk="1" latinLnBrk="0" hangingPunct="1">
              <a:lnSpc>
                <a:spcPct val="90000"/>
              </a:lnSpc>
              <a:spcBef>
                <a:spcPct val="0"/>
              </a:spcBef>
              <a:buNone/>
              <a:defRPr lang="en-US" sz="6000" kern="1200" dirty="0" smtClean="0">
                <a:solidFill>
                  <a:schemeClr val="bg1"/>
                </a:solidFill>
                <a:latin typeface="Calibri Light" panose="020F0302020204030204" pitchFamily="34" charset="0"/>
                <a:ea typeface="+mj-ea"/>
                <a:cs typeface="Calibri Light" panose="020F0302020204030204" pitchFamily="34" charset="0"/>
              </a:defRPr>
            </a:lvl3pPr>
            <a:lvl4pPr marL="2057400" indent="0" algn="ctr" defTabSz="1371600" rtl="0" eaLnBrk="1" latinLnBrk="0" hangingPunct="1">
              <a:lnSpc>
                <a:spcPct val="90000"/>
              </a:lnSpc>
              <a:spcBef>
                <a:spcPct val="0"/>
              </a:spcBef>
              <a:buNone/>
              <a:defRPr lang="en-US" sz="6000" kern="1200" dirty="0" smtClean="0">
                <a:solidFill>
                  <a:schemeClr val="bg1"/>
                </a:solidFill>
                <a:latin typeface="Calibri Light" panose="020F0302020204030204" pitchFamily="34" charset="0"/>
                <a:ea typeface="+mj-ea"/>
                <a:cs typeface="Calibri Light" panose="020F0302020204030204" pitchFamily="34" charset="0"/>
              </a:defRPr>
            </a:lvl4pPr>
            <a:lvl5pPr marL="2743200" indent="0" algn="ctr" defTabSz="1371600" rtl="0" eaLnBrk="1" latinLnBrk="0" hangingPunct="1">
              <a:lnSpc>
                <a:spcPct val="90000"/>
              </a:lnSpc>
              <a:spcBef>
                <a:spcPct val="0"/>
              </a:spcBef>
              <a:buNone/>
              <a:defRPr lang="en-CA" sz="6000" kern="1200" dirty="0">
                <a:solidFill>
                  <a:schemeClr val="bg1"/>
                </a:solidFill>
                <a:latin typeface="Calibri Light" panose="020F0302020204030204" pitchFamily="34" charset="0"/>
                <a:ea typeface="+mj-ea"/>
                <a:cs typeface="Calibri Light" panose="020F0302020204030204" pitchFamily="34" charset="0"/>
              </a:defRPr>
            </a:lvl5pPr>
          </a:lstStyle>
          <a:p>
            <a:pPr lvl="0"/>
            <a:r>
              <a:rPr lang="en-US" dirty="0"/>
              <a:t>Edit Name</a:t>
            </a:r>
            <a:endParaRPr lang="en-CA" dirty="0"/>
          </a:p>
        </p:txBody>
      </p:sp>
      <p:sp>
        <p:nvSpPr>
          <p:cNvPr id="11" name="Text Placeholder 12">
            <a:extLst>
              <a:ext uri="{FF2B5EF4-FFF2-40B4-BE49-F238E27FC236}">
                <a16:creationId xmlns:a16="http://schemas.microsoft.com/office/drawing/2014/main" id="{E75C55F3-6301-4B41-B3DD-20D608A25FC2}"/>
              </a:ext>
            </a:extLst>
          </p:cNvPr>
          <p:cNvSpPr>
            <a:spLocks noGrp="1"/>
          </p:cNvSpPr>
          <p:nvPr>
            <p:ph type="body" sz="quarter" idx="13" hasCustomPrompt="1"/>
          </p:nvPr>
        </p:nvSpPr>
        <p:spPr>
          <a:xfrm>
            <a:off x="12059368" y="6847074"/>
            <a:ext cx="5594684" cy="1117832"/>
          </a:xfrm>
        </p:spPr>
        <p:txBody>
          <a:bodyPr anchor="t">
            <a:noAutofit/>
          </a:bodyPr>
          <a:lstStyle>
            <a:lvl1pPr marL="0" indent="0" algn="ctr" defTabSz="1371600" rtl="0" eaLnBrk="1" latinLnBrk="0" hangingPunct="1">
              <a:lnSpc>
                <a:spcPct val="90000"/>
              </a:lnSpc>
              <a:spcBef>
                <a:spcPts val="1500"/>
              </a:spcBef>
              <a:buFont typeface="Arial" panose="020B0604020202020204" pitchFamily="34" charset="0"/>
              <a:buNone/>
              <a:defRPr lang="en-CA" sz="3600" kern="1200" dirty="0">
                <a:solidFill>
                  <a:srgbClr val="71CDE8"/>
                </a:solidFill>
                <a:latin typeface="+mn-lt"/>
                <a:ea typeface="+mn-ea"/>
                <a:cs typeface="Calibri" panose="020F0502020204030204" pitchFamily="34" charset="0"/>
              </a:defRPr>
            </a:lvl1pPr>
            <a:lvl2pPr marL="685800" indent="0" algn="ctr" defTabSz="1371600" rtl="0" eaLnBrk="1" latinLnBrk="0" hangingPunct="1">
              <a:lnSpc>
                <a:spcPct val="90000"/>
              </a:lnSpc>
              <a:spcBef>
                <a:spcPct val="0"/>
              </a:spcBef>
              <a:buNone/>
              <a:defRPr lang="en-US" sz="6000" kern="1200" dirty="0" smtClean="0">
                <a:solidFill>
                  <a:schemeClr val="bg1"/>
                </a:solidFill>
                <a:latin typeface="Calibri Light" panose="020F0302020204030204" pitchFamily="34" charset="0"/>
                <a:ea typeface="+mj-ea"/>
                <a:cs typeface="Calibri Light" panose="020F0302020204030204" pitchFamily="34" charset="0"/>
              </a:defRPr>
            </a:lvl2pPr>
            <a:lvl3pPr marL="1371600" indent="0" algn="ctr" defTabSz="1371600" rtl="0" eaLnBrk="1" latinLnBrk="0" hangingPunct="1">
              <a:lnSpc>
                <a:spcPct val="90000"/>
              </a:lnSpc>
              <a:spcBef>
                <a:spcPct val="0"/>
              </a:spcBef>
              <a:buNone/>
              <a:defRPr lang="en-US" sz="6000" kern="1200" dirty="0" smtClean="0">
                <a:solidFill>
                  <a:schemeClr val="bg1"/>
                </a:solidFill>
                <a:latin typeface="Calibri Light" panose="020F0302020204030204" pitchFamily="34" charset="0"/>
                <a:ea typeface="+mj-ea"/>
                <a:cs typeface="Calibri Light" panose="020F0302020204030204" pitchFamily="34" charset="0"/>
              </a:defRPr>
            </a:lvl3pPr>
            <a:lvl4pPr marL="2057400" indent="0" algn="ctr" defTabSz="1371600" rtl="0" eaLnBrk="1" latinLnBrk="0" hangingPunct="1">
              <a:lnSpc>
                <a:spcPct val="90000"/>
              </a:lnSpc>
              <a:spcBef>
                <a:spcPct val="0"/>
              </a:spcBef>
              <a:buNone/>
              <a:defRPr lang="en-US" sz="6000" kern="1200" dirty="0" smtClean="0">
                <a:solidFill>
                  <a:schemeClr val="bg1"/>
                </a:solidFill>
                <a:latin typeface="Calibri Light" panose="020F0302020204030204" pitchFamily="34" charset="0"/>
                <a:ea typeface="+mj-ea"/>
                <a:cs typeface="Calibri Light" panose="020F0302020204030204" pitchFamily="34" charset="0"/>
              </a:defRPr>
            </a:lvl4pPr>
            <a:lvl5pPr marL="2743200" indent="0" algn="ctr" defTabSz="1371600" rtl="0" eaLnBrk="1" latinLnBrk="0" hangingPunct="1">
              <a:lnSpc>
                <a:spcPct val="90000"/>
              </a:lnSpc>
              <a:spcBef>
                <a:spcPct val="0"/>
              </a:spcBef>
              <a:buNone/>
              <a:defRPr lang="en-CA" sz="6000" kern="1200" dirty="0">
                <a:solidFill>
                  <a:schemeClr val="bg1"/>
                </a:solidFill>
                <a:latin typeface="Calibri Light" panose="020F0302020204030204" pitchFamily="34" charset="0"/>
                <a:ea typeface="+mj-ea"/>
                <a:cs typeface="Calibri Light" panose="020F0302020204030204" pitchFamily="34" charset="0"/>
              </a:defRPr>
            </a:lvl5pPr>
          </a:lstStyle>
          <a:p>
            <a:pPr lvl="0"/>
            <a:r>
              <a:rPr lang="en-US" dirty="0"/>
              <a:t>Edit Designation(s)</a:t>
            </a:r>
            <a:endParaRPr lang="en-CA" dirty="0"/>
          </a:p>
        </p:txBody>
      </p:sp>
    </p:spTree>
    <p:extLst>
      <p:ext uri="{BB962C8B-B14F-4D97-AF65-F5344CB8AC3E}">
        <p14:creationId xmlns:p14="http://schemas.microsoft.com/office/powerpoint/2010/main" val="2135929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bout CHI_Titl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7440933-023B-4011-A093-B0CFDA063B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1944000" y="3343500"/>
            <a:ext cx="14400000" cy="3600000"/>
          </a:xfrm>
        </p:spPr>
        <p:txBody>
          <a:bodyPr anchor="ctr">
            <a:normAutofit/>
          </a:bodyPr>
          <a:lstStyle>
            <a:lvl1pPr marL="0" algn="ctr" defTabSz="1371600" rtl="0" eaLnBrk="1" latinLnBrk="0" hangingPunct="1">
              <a:lnSpc>
                <a:spcPct val="90000"/>
              </a:lnSpc>
              <a:spcBef>
                <a:spcPct val="0"/>
              </a:spcBef>
              <a:buNone/>
              <a:defRPr lang="en-US" sz="8400" kern="1200" dirty="0">
                <a:solidFill>
                  <a:schemeClr val="bg1"/>
                </a:solidFill>
                <a:latin typeface="+mj-lt"/>
                <a:ea typeface="+mj-ea"/>
                <a:cs typeface="Calibri Light" panose="020F0302020204030204" pitchFamily="34" charset="0"/>
              </a:defRPr>
            </a:lvl1pPr>
          </a:lstStyle>
          <a:p>
            <a:r>
              <a:rPr lang="en-US" dirty="0"/>
              <a:t>About CHI Title</a:t>
            </a:r>
          </a:p>
        </p:txBody>
      </p:sp>
      <p:pic>
        <p:nvPicPr>
          <p:cNvPr id="15" name="Picture 14">
            <a:extLst>
              <a:ext uri="{FF2B5EF4-FFF2-40B4-BE49-F238E27FC236}">
                <a16:creationId xmlns:a16="http://schemas.microsoft.com/office/drawing/2014/main" id="{6E26A671-6CC4-4A61-80EC-DF183D25E63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661851" y="0"/>
            <a:ext cx="1280160" cy="762000"/>
          </a:xfrm>
          <a:prstGeom prst="rect">
            <a:avLst/>
          </a:prstGeom>
        </p:spPr>
      </p:pic>
    </p:spTree>
    <p:extLst>
      <p:ext uri="{BB962C8B-B14F-4D97-AF65-F5344CB8AC3E}">
        <p14:creationId xmlns:p14="http://schemas.microsoft.com/office/powerpoint/2010/main" val="879348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bout CHI_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989DB7F-118F-4116-BFF5-141D2C7CFA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pic>
        <p:nvPicPr>
          <p:cNvPr id="11" name="Picture 10">
            <a:extLst>
              <a:ext uri="{FF2B5EF4-FFF2-40B4-BE49-F238E27FC236}">
                <a16:creationId xmlns:a16="http://schemas.microsoft.com/office/drawing/2014/main" id="{C518BA2E-560F-44A5-914C-A1435AC4DBD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661851" y="0"/>
            <a:ext cx="1280160" cy="762000"/>
          </a:xfrm>
          <a:prstGeom prst="rect">
            <a:avLst/>
          </a:prstGeom>
        </p:spPr>
      </p:pic>
      <p:sp>
        <p:nvSpPr>
          <p:cNvPr id="12" name="Title 1">
            <a:extLst>
              <a:ext uri="{FF2B5EF4-FFF2-40B4-BE49-F238E27FC236}">
                <a16:creationId xmlns:a16="http://schemas.microsoft.com/office/drawing/2014/main" id="{6B7ED1DF-FEC8-485D-98E1-D2FBB5BF8F61}"/>
              </a:ext>
            </a:extLst>
          </p:cNvPr>
          <p:cNvSpPr>
            <a:spLocks noGrp="1"/>
          </p:cNvSpPr>
          <p:nvPr>
            <p:ph type="title" hasCustomPrompt="1"/>
          </p:nvPr>
        </p:nvSpPr>
        <p:spPr>
          <a:xfrm>
            <a:off x="600499" y="2612529"/>
            <a:ext cx="17086993" cy="1050133"/>
          </a:xfrm>
        </p:spPr>
        <p:txBody>
          <a:bodyPr anchor="b">
            <a:normAutofit/>
          </a:bodyPr>
          <a:lstStyle>
            <a:lvl1pPr>
              <a:defRPr sz="6600">
                <a:solidFill>
                  <a:schemeClr val="bg1"/>
                </a:solidFill>
              </a:defRPr>
            </a:lvl1pPr>
          </a:lstStyle>
          <a:p>
            <a:r>
              <a:rPr lang="en-US" dirty="0"/>
              <a:t>About CHI Slide Title</a:t>
            </a:r>
          </a:p>
        </p:txBody>
      </p:sp>
      <p:sp>
        <p:nvSpPr>
          <p:cNvPr id="14" name="Text Placeholder 2">
            <a:extLst>
              <a:ext uri="{FF2B5EF4-FFF2-40B4-BE49-F238E27FC236}">
                <a16:creationId xmlns:a16="http://schemas.microsoft.com/office/drawing/2014/main" id="{82271A09-4D84-4CDD-A1D0-12EEBF74E71A}"/>
              </a:ext>
            </a:extLst>
          </p:cNvPr>
          <p:cNvSpPr>
            <a:spLocks noGrp="1"/>
          </p:cNvSpPr>
          <p:nvPr>
            <p:ph type="body" idx="1" hasCustomPrompt="1"/>
          </p:nvPr>
        </p:nvSpPr>
        <p:spPr>
          <a:xfrm>
            <a:off x="600500" y="3992153"/>
            <a:ext cx="8069025" cy="589299"/>
          </a:xfrm>
        </p:spPr>
        <p:txBody>
          <a:bodyPr anchor="b">
            <a:normAutofit/>
          </a:bodyPr>
          <a:lstStyle>
            <a:lvl1pPr marL="0" indent="0">
              <a:buNone/>
              <a:defRPr sz="3600" b="1">
                <a:solidFill>
                  <a:schemeClr val="accent2"/>
                </a:solidFill>
                <a:latin typeface="+mn-lt"/>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dirty="0"/>
              <a:t>HEADER (OPTIONAL)</a:t>
            </a:r>
          </a:p>
        </p:txBody>
      </p:sp>
      <p:sp>
        <p:nvSpPr>
          <p:cNvPr id="15" name="Content Placeholder 3">
            <a:extLst>
              <a:ext uri="{FF2B5EF4-FFF2-40B4-BE49-F238E27FC236}">
                <a16:creationId xmlns:a16="http://schemas.microsoft.com/office/drawing/2014/main" id="{7EB96F72-E827-4F3F-AF4E-FA3F7823FC0E}"/>
              </a:ext>
            </a:extLst>
          </p:cNvPr>
          <p:cNvSpPr>
            <a:spLocks noGrp="1"/>
          </p:cNvSpPr>
          <p:nvPr>
            <p:ph sz="half" idx="2" hasCustomPrompt="1"/>
          </p:nvPr>
        </p:nvSpPr>
        <p:spPr>
          <a:xfrm>
            <a:off x="600499" y="4848764"/>
            <a:ext cx="8069027" cy="4833180"/>
          </a:xfrm>
        </p:spPr>
        <p:txBody>
          <a:bodyPr/>
          <a:lstStyle>
            <a:lvl1pPr>
              <a:spcBef>
                <a:spcPts val="2400"/>
              </a:spcBef>
              <a:buClr>
                <a:schemeClr val="bg1"/>
              </a:buClr>
              <a:buSzPct val="80000"/>
              <a:defRPr sz="4000">
                <a:solidFill>
                  <a:schemeClr val="bg1"/>
                </a:solidFill>
                <a:latin typeface="+mn-lt"/>
              </a:defRPr>
            </a:lvl1pPr>
            <a:lvl2pPr>
              <a:buClr>
                <a:schemeClr val="bg1"/>
              </a:buClr>
              <a:buSzPct val="80000"/>
              <a:defRPr>
                <a:solidFill>
                  <a:schemeClr val="bg1"/>
                </a:solidFill>
                <a:latin typeface="+mn-lt"/>
              </a:defRPr>
            </a:lvl2pPr>
            <a:lvl3pPr>
              <a:buClr>
                <a:schemeClr val="bg1"/>
              </a:buClr>
              <a:buSzPct val="80000"/>
              <a:defRPr>
                <a:solidFill>
                  <a:schemeClr val="bg1"/>
                </a:solidFill>
                <a:latin typeface="+mn-lt"/>
              </a:defRPr>
            </a:lvl3pPr>
            <a:lvl4pPr>
              <a:buClr>
                <a:schemeClr val="bg1"/>
              </a:buClr>
              <a:buSzPct val="80000"/>
              <a:defRPr>
                <a:solidFill>
                  <a:schemeClr val="bg1"/>
                </a:solidFill>
                <a:latin typeface="+mn-lt"/>
              </a:defRPr>
            </a:lvl4pPr>
            <a:lvl5pPr>
              <a:buClr>
                <a:schemeClr val="bg1"/>
              </a:buClr>
              <a:buSzPct val="80000"/>
              <a:defRPr>
                <a:solidFill>
                  <a:schemeClr val="bg1"/>
                </a:solidFill>
                <a:latin typeface="+mn-lt"/>
              </a:defRPr>
            </a:lvl5pPr>
          </a:lstStyle>
          <a:p>
            <a:pPr lvl="0"/>
            <a:r>
              <a:rPr lang="en-US" dirty="0"/>
              <a:t>Slide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2">
            <a:extLst>
              <a:ext uri="{FF2B5EF4-FFF2-40B4-BE49-F238E27FC236}">
                <a16:creationId xmlns:a16="http://schemas.microsoft.com/office/drawing/2014/main" id="{069F14E6-AD10-430F-BAD2-41C96262B3A1}"/>
              </a:ext>
            </a:extLst>
          </p:cNvPr>
          <p:cNvSpPr>
            <a:spLocks noGrp="1"/>
          </p:cNvSpPr>
          <p:nvPr>
            <p:ph type="body" idx="10" hasCustomPrompt="1"/>
          </p:nvPr>
        </p:nvSpPr>
        <p:spPr>
          <a:xfrm>
            <a:off x="9618471" y="3996709"/>
            <a:ext cx="8069028" cy="589299"/>
          </a:xfrm>
        </p:spPr>
        <p:txBody>
          <a:bodyPr anchor="b">
            <a:normAutofit/>
          </a:bodyPr>
          <a:lstStyle>
            <a:lvl1pPr marL="0" indent="0">
              <a:buNone/>
              <a:defRPr sz="3600" b="1">
                <a:solidFill>
                  <a:schemeClr val="accent2"/>
                </a:solidFill>
                <a:latin typeface="+mn-lt"/>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dirty="0"/>
              <a:t>HEADER (OPTIONAL)</a:t>
            </a:r>
          </a:p>
        </p:txBody>
      </p:sp>
      <p:sp>
        <p:nvSpPr>
          <p:cNvPr id="17" name="Content Placeholder 3">
            <a:extLst>
              <a:ext uri="{FF2B5EF4-FFF2-40B4-BE49-F238E27FC236}">
                <a16:creationId xmlns:a16="http://schemas.microsoft.com/office/drawing/2014/main" id="{44D2E308-15EB-4362-A74D-89D4727DA201}"/>
              </a:ext>
            </a:extLst>
          </p:cNvPr>
          <p:cNvSpPr>
            <a:spLocks noGrp="1"/>
          </p:cNvSpPr>
          <p:nvPr>
            <p:ph sz="half" idx="11" hasCustomPrompt="1"/>
          </p:nvPr>
        </p:nvSpPr>
        <p:spPr>
          <a:xfrm>
            <a:off x="9618471" y="4853320"/>
            <a:ext cx="8069027" cy="4833180"/>
          </a:xfrm>
        </p:spPr>
        <p:txBody>
          <a:bodyPr/>
          <a:lstStyle>
            <a:lvl1pPr>
              <a:spcBef>
                <a:spcPts val="2400"/>
              </a:spcBef>
              <a:buClr>
                <a:schemeClr val="bg1"/>
              </a:buClr>
              <a:buSzPct val="80000"/>
              <a:defRPr sz="4000">
                <a:solidFill>
                  <a:schemeClr val="bg1"/>
                </a:solidFill>
                <a:latin typeface="+mn-lt"/>
              </a:defRPr>
            </a:lvl1pPr>
            <a:lvl2pPr>
              <a:buClr>
                <a:schemeClr val="bg1"/>
              </a:buClr>
              <a:buSzPct val="80000"/>
              <a:defRPr>
                <a:solidFill>
                  <a:schemeClr val="bg1"/>
                </a:solidFill>
                <a:latin typeface="+mn-lt"/>
              </a:defRPr>
            </a:lvl2pPr>
            <a:lvl3pPr>
              <a:buClr>
                <a:schemeClr val="bg1"/>
              </a:buClr>
              <a:buSzPct val="80000"/>
              <a:defRPr>
                <a:solidFill>
                  <a:schemeClr val="bg1"/>
                </a:solidFill>
                <a:latin typeface="+mn-lt"/>
              </a:defRPr>
            </a:lvl3pPr>
            <a:lvl4pPr>
              <a:buClr>
                <a:schemeClr val="bg1"/>
              </a:buClr>
              <a:buSzPct val="80000"/>
              <a:defRPr>
                <a:solidFill>
                  <a:schemeClr val="bg1"/>
                </a:solidFill>
                <a:latin typeface="+mn-lt"/>
              </a:defRPr>
            </a:lvl4pPr>
            <a:lvl5pPr>
              <a:buClr>
                <a:schemeClr val="bg1"/>
              </a:buClr>
              <a:buSzPct val="80000"/>
              <a:defRPr>
                <a:solidFill>
                  <a:schemeClr val="bg1"/>
                </a:solidFill>
                <a:latin typeface="+mn-lt"/>
              </a:defRPr>
            </a:lvl5pPr>
          </a:lstStyle>
          <a:p>
            <a:pPr lvl="0"/>
            <a:r>
              <a:rPr lang="en-US" dirty="0"/>
              <a:t>Slide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59015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bout CHI_Profil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989DB7F-118F-4116-BFF5-141D2C7CFA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pic>
        <p:nvPicPr>
          <p:cNvPr id="11" name="Picture 10">
            <a:extLst>
              <a:ext uri="{FF2B5EF4-FFF2-40B4-BE49-F238E27FC236}">
                <a16:creationId xmlns:a16="http://schemas.microsoft.com/office/drawing/2014/main" id="{C518BA2E-560F-44A5-914C-A1435AC4DBD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661851" y="0"/>
            <a:ext cx="1280160" cy="762000"/>
          </a:xfrm>
          <a:prstGeom prst="rect">
            <a:avLst/>
          </a:prstGeom>
        </p:spPr>
      </p:pic>
      <p:sp>
        <p:nvSpPr>
          <p:cNvPr id="12" name="Title 1">
            <a:extLst>
              <a:ext uri="{FF2B5EF4-FFF2-40B4-BE49-F238E27FC236}">
                <a16:creationId xmlns:a16="http://schemas.microsoft.com/office/drawing/2014/main" id="{6B7ED1DF-FEC8-485D-98E1-D2FBB5BF8F61}"/>
              </a:ext>
            </a:extLst>
          </p:cNvPr>
          <p:cNvSpPr>
            <a:spLocks noGrp="1"/>
          </p:cNvSpPr>
          <p:nvPr>
            <p:ph type="title" hasCustomPrompt="1"/>
          </p:nvPr>
        </p:nvSpPr>
        <p:spPr>
          <a:xfrm>
            <a:off x="5676900" y="2612529"/>
            <a:ext cx="12010592" cy="1050133"/>
          </a:xfrm>
        </p:spPr>
        <p:txBody>
          <a:bodyPr anchor="b">
            <a:normAutofit/>
          </a:bodyPr>
          <a:lstStyle>
            <a:lvl1pPr>
              <a:defRPr sz="6600">
                <a:solidFill>
                  <a:schemeClr val="bg1"/>
                </a:solidFill>
              </a:defRPr>
            </a:lvl1pPr>
          </a:lstStyle>
          <a:p>
            <a:r>
              <a:rPr lang="en-US" dirty="0"/>
              <a:t>CHI Profile Name</a:t>
            </a:r>
          </a:p>
        </p:txBody>
      </p:sp>
      <p:sp>
        <p:nvSpPr>
          <p:cNvPr id="16" name="Text Placeholder 2">
            <a:extLst>
              <a:ext uri="{FF2B5EF4-FFF2-40B4-BE49-F238E27FC236}">
                <a16:creationId xmlns:a16="http://schemas.microsoft.com/office/drawing/2014/main" id="{069F14E6-AD10-430F-BAD2-41C96262B3A1}"/>
              </a:ext>
            </a:extLst>
          </p:cNvPr>
          <p:cNvSpPr>
            <a:spLocks noGrp="1"/>
          </p:cNvSpPr>
          <p:nvPr>
            <p:ph type="body" idx="10" hasCustomPrompt="1"/>
          </p:nvPr>
        </p:nvSpPr>
        <p:spPr>
          <a:xfrm>
            <a:off x="5676900" y="3662662"/>
            <a:ext cx="12010599" cy="589299"/>
          </a:xfrm>
        </p:spPr>
        <p:txBody>
          <a:bodyPr anchor="b">
            <a:normAutofit/>
          </a:bodyPr>
          <a:lstStyle>
            <a:lvl1pPr marL="0" indent="0">
              <a:buNone/>
              <a:defRPr sz="3600" b="1">
                <a:solidFill>
                  <a:schemeClr val="accent2"/>
                </a:solidFill>
                <a:latin typeface="+mn-lt"/>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dirty="0"/>
              <a:t>CHI PROFILE POSITION</a:t>
            </a:r>
          </a:p>
        </p:txBody>
      </p:sp>
      <p:sp>
        <p:nvSpPr>
          <p:cNvPr id="17" name="Content Placeholder 3">
            <a:extLst>
              <a:ext uri="{FF2B5EF4-FFF2-40B4-BE49-F238E27FC236}">
                <a16:creationId xmlns:a16="http://schemas.microsoft.com/office/drawing/2014/main" id="{44D2E308-15EB-4362-A74D-89D4727DA201}"/>
              </a:ext>
            </a:extLst>
          </p:cNvPr>
          <p:cNvSpPr>
            <a:spLocks noGrp="1"/>
          </p:cNvSpPr>
          <p:nvPr>
            <p:ph sz="half" idx="11" hasCustomPrompt="1"/>
          </p:nvPr>
        </p:nvSpPr>
        <p:spPr>
          <a:xfrm>
            <a:off x="5676901" y="4853320"/>
            <a:ext cx="12010598" cy="4833180"/>
          </a:xfrm>
        </p:spPr>
        <p:txBody>
          <a:bodyPr/>
          <a:lstStyle>
            <a:lvl1pPr>
              <a:spcBef>
                <a:spcPts val="2400"/>
              </a:spcBef>
              <a:buClr>
                <a:schemeClr val="bg1"/>
              </a:buClr>
              <a:buSzPct val="80000"/>
              <a:defRPr sz="4000">
                <a:solidFill>
                  <a:schemeClr val="bg1"/>
                </a:solidFill>
                <a:latin typeface="+mn-lt"/>
              </a:defRPr>
            </a:lvl1pPr>
            <a:lvl2pPr>
              <a:buClr>
                <a:schemeClr val="bg1"/>
              </a:buClr>
              <a:buSzPct val="80000"/>
              <a:defRPr>
                <a:solidFill>
                  <a:schemeClr val="bg1"/>
                </a:solidFill>
                <a:latin typeface="+mn-lt"/>
              </a:defRPr>
            </a:lvl2pPr>
            <a:lvl3pPr>
              <a:buClr>
                <a:schemeClr val="bg1"/>
              </a:buClr>
              <a:buSzPct val="80000"/>
              <a:defRPr>
                <a:solidFill>
                  <a:schemeClr val="bg1"/>
                </a:solidFill>
                <a:latin typeface="+mn-lt"/>
              </a:defRPr>
            </a:lvl3pPr>
            <a:lvl4pPr>
              <a:buClr>
                <a:schemeClr val="bg1"/>
              </a:buClr>
              <a:buSzPct val="80000"/>
              <a:defRPr>
                <a:solidFill>
                  <a:schemeClr val="bg1"/>
                </a:solidFill>
                <a:latin typeface="+mn-lt"/>
              </a:defRPr>
            </a:lvl4pPr>
            <a:lvl5pPr>
              <a:buClr>
                <a:schemeClr val="bg1"/>
              </a:buClr>
              <a:buSzPct val="80000"/>
              <a:defRPr>
                <a:solidFill>
                  <a:schemeClr val="bg1"/>
                </a:solidFill>
                <a:latin typeface="+mn-lt"/>
              </a:defRPr>
            </a:lvl5pPr>
          </a:lstStyle>
          <a:p>
            <a:pPr lvl="0"/>
            <a:r>
              <a:rPr lang="en-US" dirty="0"/>
              <a:t>CHI Profile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65030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bout PCSWMM_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41AA3B-42AA-4484-AA8B-3A22373898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1944000" y="3343500"/>
            <a:ext cx="14400000" cy="3600000"/>
          </a:xfrm>
        </p:spPr>
        <p:txBody>
          <a:bodyPr anchor="ctr">
            <a:normAutofit/>
          </a:bodyPr>
          <a:lstStyle>
            <a:lvl1pPr marL="0" algn="ctr" defTabSz="1371600" rtl="0" eaLnBrk="1" latinLnBrk="0" hangingPunct="1">
              <a:lnSpc>
                <a:spcPct val="90000"/>
              </a:lnSpc>
              <a:spcBef>
                <a:spcPct val="0"/>
              </a:spcBef>
              <a:buNone/>
              <a:defRPr lang="en-US" sz="8400" kern="1200" dirty="0">
                <a:solidFill>
                  <a:schemeClr val="bg1"/>
                </a:solidFill>
                <a:latin typeface="+mj-lt"/>
                <a:ea typeface="+mj-ea"/>
                <a:cs typeface="Calibri Light" panose="020F0302020204030204" pitchFamily="34" charset="0"/>
              </a:defRPr>
            </a:lvl1pPr>
          </a:lstStyle>
          <a:p>
            <a:r>
              <a:rPr lang="en-US" dirty="0"/>
              <a:t>About PCSWMM Title</a:t>
            </a:r>
          </a:p>
        </p:txBody>
      </p:sp>
      <p:pic>
        <p:nvPicPr>
          <p:cNvPr id="15" name="Picture 14">
            <a:extLst>
              <a:ext uri="{FF2B5EF4-FFF2-40B4-BE49-F238E27FC236}">
                <a16:creationId xmlns:a16="http://schemas.microsoft.com/office/drawing/2014/main" id="{6E26A671-6CC4-4A61-80EC-DF183D25E63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661851" y="0"/>
            <a:ext cx="1280160" cy="762000"/>
          </a:xfrm>
          <a:prstGeom prst="rect">
            <a:avLst/>
          </a:prstGeom>
        </p:spPr>
      </p:pic>
    </p:spTree>
    <p:extLst>
      <p:ext uri="{BB962C8B-B14F-4D97-AF65-F5344CB8AC3E}">
        <p14:creationId xmlns:p14="http://schemas.microsoft.com/office/powerpoint/2010/main" val="14109686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image" Target="../media/image10.png"/><Relationship Id="rId2" Type="http://schemas.openxmlformats.org/officeDocument/2006/relationships/slideLayout" Target="../slideLayouts/slideLayout23.xml"/><Relationship Id="rId16" Type="http://schemas.openxmlformats.org/officeDocument/2006/relationships/theme" Target="../theme/theme2.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870AEA16-E0B4-40B6-ADA3-FED1F1B2FB38}" type="datetimeFigureOut">
              <a:rPr lang="en-CA" smtClean="0"/>
              <a:t>5/07/25</a:t>
            </a:fld>
            <a:endParaRPr lang="en-CA"/>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F6D80F7B-E7D5-4B53-A5B4-D2090C4310D5}" type="slidenum">
              <a:rPr lang="en-CA" smtClean="0"/>
              <a:t>‹#›</a:t>
            </a:fld>
            <a:endParaRPr lang="en-CA"/>
          </a:p>
        </p:txBody>
      </p:sp>
    </p:spTree>
    <p:extLst>
      <p:ext uri="{BB962C8B-B14F-4D97-AF65-F5344CB8AC3E}">
        <p14:creationId xmlns:p14="http://schemas.microsoft.com/office/powerpoint/2010/main" val="300368880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3" r:id="rId3"/>
    <p:sldLayoutId id="2147483674" r:id="rId4"/>
    <p:sldLayoutId id="2147483677" r:id="rId5"/>
    <p:sldLayoutId id="2147483678" r:id="rId6"/>
    <p:sldLayoutId id="2147483681" r:id="rId7"/>
    <p:sldLayoutId id="2147483696" r:id="rId8"/>
    <p:sldLayoutId id="2147483684" r:id="rId9"/>
    <p:sldLayoutId id="2147483685" r:id="rId10"/>
    <p:sldLayoutId id="2147483672" r:id="rId11"/>
    <p:sldLayoutId id="2147483687" r:id="rId12"/>
    <p:sldLayoutId id="2147483688" r:id="rId13"/>
    <p:sldLayoutId id="2147483689" r:id="rId14"/>
    <p:sldLayoutId id="2147483690" r:id="rId15"/>
    <p:sldLayoutId id="2147483693" r:id="rId16"/>
    <p:sldLayoutId id="2147483692" r:id="rId17"/>
    <p:sldLayoutId id="2147483697" r:id="rId18"/>
    <p:sldLayoutId id="2147483683" r:id="rId19"/>
    <p:sldLayoutId id="2147483694" r:id="rId20"/>
    <p:sldLayoutId id="2147483695" r:id="rId2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blip>
          <a:srcRect/>
          <a:stretch>
            <a:fillRect b="95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82DCA0B-DE0B-0B3C-B43D-A2B88773B2A5}"/>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6ABB86-56A2-FF9A-5058-2BD3ED5B7BEF}"/>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089529-3DEF-236E-FB08-346EFB1D6C16}"/>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82000"/>
                  </a:schemeClr>
                </a:solidFill>
              </a:defRPr>
            </a:lvl1pPr>
          </a:lstStyle>
          <a:p>
            <a:fld id="{70831DC4-6E18-4932-8849-05B64CE0CD3A}" type="datetimeFigureOut">
              <a:rPr lang="en-US" smtClean="0"/>
              <a:t>5/7/2025</a:t>
            </a:fld>
            <a:endParaRPr lang="en-US"/>
          </a:p>
        </p:txBody>
      </p:sp>
      <p:sp>
        <p:nvSpPr>
          <p:cNvPr id="5" name="Footer Placeholder 4">
            <a:extLst>
              <a:ext uri="{FF2B5EF4-FFF2-40B4-BE49-F238E27FC236}">
                <a16:creationId xmlns:a16="http://schemas.microsoft.com/office/drawing/2014/main" id="{76C2C30A-D10D-CB7E-FBF4-C20DC307F6EB}"/>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6DA4830-2EC1-0684-832A-F7E3D87DCF20}"/>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82000"/>
                  </a:schemeClr>
                </a:solidFill>
              </a:defRPr>
            </a:lvl1pPr>
          </a:lstStyle>
          <a:p>
            <a:fld id="{2AA04BFE-1D1E-48A3-9E7D-9388B342E72A}" type="slidenum">
              <a:rPr lang="en-US" smtClean="0"/>
              <a:t>‹#›</a:t>
            </a:fld>
            <a:endParaRPr lang="en-US"/>
          </a:p>
        </p:txBody>
      </p:sp>
    </p:spTree>
    <p:extLst>
      <p:ext uri="{BB962C8B-B14F-4D97-AF65-F5344CB8AC3E}">
        <p14:creationId xmlns:p14="http://schemas.microsoft.com/office/powerpoint/2010/main" val="4079071032"/>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320.png"/></Relationships>
</file>

<file path=ppt/slides/_rels/slide1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44.jpg"/><Relationship Id="rId7"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54.pn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62.png"/><Relationship Id="rId4" Type="http://schemas.openxmlformats.org/officeDocument/2006/relationships/image" Target="../media/image61.emf"/></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png"/></Relationships>
</file>

<file path=ppt/slides/_rels/slide32.xml.rels><?xml version="1.0" encoding="UTF-8" standalone="yes"?>
<Relationships xmlns="http://schemas.openxmlformats.org/package/2006/relationships"><Relationship Id="rId3" Type="http://schemas.openxmlformats.org/officeDocument/2006/relationships/image" Target="../media/image75.jpg"/><Relationship Id="rId7" Type="http://schemas.openxmlformats.org/officeDocument/2006/relationships/image" Target="../media/image79.png"/><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81.png"/></Relationships>
</file>

<file path=ppt/slides/_rels/slide3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6.xml"/><Relationship Id="rId1" Type="http://schemas.openxmlformats.org/officeDocument/2006/relationships/slideLayout" Target="../slideLayouts/slideLayout12.xml"/><Relationship Id="rId5" Type="http://schemas.openxmlformats.org/officeDocument/2006/relationships/image" Target="NULL"/><Relationship Id="rId4" Type="http://schemas.openxmlformats.org/officeDocument/2006/relationships/image" Target="NULL"/></Relationships>
</file>

<file path=ppt/slides/_rels/slide37.xml.rels><?xml version="1.0" encoding="UTF-8" standalone="yes"?>
<Relationships xmlns="http://schemas.openxmlformats.org/package/2006/relationships"><Relationship Id="rId3" Type="http://schemas.openxmlformats.org/officeDocument/2006/relationships/hyperlink" Target="https://bmpdatabase.org/national-stormwater-quality-database" TargetMode="External"/><Relationship Id="rId2" Type="http://schemas.openxmlformats.org/officeDocument/2006/relationships/notesSlide" Target="../notesSlides/notesSlide37.xml"/><Relationship Id="rId1" Type="http://schemas.openxmlformats.org/officeDocument/2006/relationships/slideLayout" Target="../slideLayouts/slideLayout12.xml"/><Relationship Id="rId5" Type="http://schemas.openxmlformats.org/officeDocument/2006/relationships/image" Target="NULL"/><Relationship Id="rId4" Type="http://schemas.openxmlformats.org/officeDocument/2006/relationships/image" Target="../media/image85.png"/></Relationships>
</file>

<file path=ppt/slides/_rels/slide3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86.png"/></Relationships>
</file>

<file path=ppt/slides/_rels/slide3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9.xml"/><Relationship Id="rId1" Type="http://schemas.openxmlformats.org/officeDocument/2006/relationships/slideLayout" Target="../slideLayouts/slideLayout12.xml"/><Relationship Id="rId5" Type="http://schemas.openxmlformats.org/officeDocument/2006/relationships/image" Target="../media/image88.png"/><Relationship Id="rId4" Type="http://schemas.openxmlformats.org/officeDocument/2006/relationships/image" Target="../media/image8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8" Type="http://schemas.openxmlformats.org/officeDocument/2006/relationships/image" Target="../media/image94.emf"/><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1.xml"/><Relationship Id="rId1" Type="http://schemas.openxmlformats.org/officeDocument/2006/relationships/slideLayout" Target="../slideLayouts/slideLayout12.xml"/><Relationship Id="rId6" Type="http://schemas.openxmlformats.org/officeDocument/2006/relationships/image" Target="../media/image96.emf"/><Relationship Id="rId5" Type="http://schemas.openxmlformats.org/officeDocument/2006/relationships/image" Target="../media/image95.png"/><Relationship Id="rId4" Type="http://schemas.openxmlformats.org/officeDocument/2006/relationships/image" Target="../media/image94.emf"/></Relationships>
</file>

<file path=ppt/slides/_rels/slide4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2.xml"/><Relationship Id="rId1" Type="http://schemas.openxmlformats.org/officeDocument/2006/relationships/slideLayout" Target="../slideLayouts/slideLayout12.xml"/><Relationship Id="rId6" Type="http://schemas.openxmlformats.org/officeDocument/2006/relationships/image" Target="../media/image100.emf"/><Relationship Id="rId5" Type="http://schemas.openxmlformats.org/officeDocument/2006/relationships/image" Target="../media/image99.emf"/><Relationship Id="rId4" Type="http://schemas.openxmlformats.org/officeDocument/2006/relationships/image" Target="../media/image98.png"/></Relationships>
</file>

<file path=ppt/slides/_rels/slide4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6.xml"/><Relationship Id="rId1" Type="http://schemas.openxmlformats.org/officeDocument/2006/relationships/slideLayout" Target="../slideLayouts/slideLayout17.xml"/><Relationship Id="rId4" Type="http://schemas.openxmlformats.org/officeDocument/2006/relationships/image" Target="../media/image118.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60.png"/><Relationship Id="rId2" Type="http://schemas.openxmlformats.org/officeDocument/2006/relationships/notesSlide" Target="../notesSlides/notesSlide48.xml"/><Relationship Id="rId1" Type="http://schemas.openxmlformats.org/officeDocument/2006/relationships/slideLayout" Target="../slideLayouts/slideLayout17.xml"/><Relationship Id="rId6" Type="http://schemas.openxmlformats.org/officeDocument/2006/relationships/image" Target="../media/image150.png"/><Relationship Id="rId5" Type="http://schemas.openxmlformats.org/officeDocument/2006/relationships/image" Target="../media/image140.png"/><Relationship Id="rId4" Type="http://schemas.openxmlformats.org/officeDocument/2006/relationships/image" Target="../media/image130.png"/></Relationships>
</file>

<file path=ppt/slides/_rels/slide49.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70.png"/><Relationship Id="rId7" Type="http://schemas.openxmlformats.org/officeDocument/2006/relationships/image" Target="../media/image180.png"/><Relationship Id="rId2" Type="http://schemas.openxmlformats.org/officeDocument/2006/relationships/notesSlide" Target="../notesSlides/notesSlide49.xml"/><Relationship Id="rId1" Type="http://schemas.openxmlformats.org/officeDocument/2006/relationships/slideLayout" Target="../slideLayouts/slideLayout17.xml"/><Relationship Id="rId6" Type="http://schemas.openxmlformats.org/officeDocument/2006/relationships/image" Target="../media/image160.png"/><Relationship Id="rId5" Type="http://schemas.openxmlformats.org/officeDocument/2006/relationships/image" Target="../media/image150.png"/><Relationship Id="rId4" Type="http://schemas.openxmlformats.org/officeDocument/2006/relationships/image" Target="../media/image140.png"/></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50.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5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51.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230.png"/></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2.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3.xml"/><Relationship Id="rId1" Type="http://schemas.openxmlformats.org/officeDocument/2006/relationships/slideLayout" Target="../slideLayouts/slideLayout12.xml"/><Relationship Id="rId5" Type="http://schemas.openxmlformats.org/officeDocument/2006/relationships/image" Target="../media/image321.png"/><Relationship Id="rId4" Type="http://schemas.openxmlformats.org/officeDocument/2006/relationships/image" Target="../media/image310.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notesSlide" Target="../notesSlides/notesSlide55.xml"/><Relationship Id="rId1" Type="http://schemas.openxmlformats.org/officeDocument/2006/relationships/slideLayout" Target="../slideLayouts/slideLayout12.xml"/><Relationship Id="rId4" Type="http://schemas.openxmlformats.org/officeDocument/2006/relationships/image" Target="../media/image106.emf"/></Relationships>
</file>

<file path=ppt/slides/_rels/slide5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6.xml"/><Relationship Id="rId1" Type="http://schemas.openxmlformats.org/officeDocument/2006/relationships/slideLayout" Target="../slideLayouts/slideLayout12.xml"/><Relationship Id="rId4" Type="http://schemas.openxmlformats.org/officeDocument/2006/relationships/image" Target="../media/image108.png"/></Relationships>
</file>

<file path=ppt/slides/_rels/slide5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7.xml"/><Relationship Id="rId1" Type="http://schemas.openxmlformats.org/officeDocument/2006/relationships/slideLayout" Target="../slideLayouts/slideLayout13.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2.png"/><Relationship Id="rId2" Type="http://schemas.openxmlformats.org/officeDocument/2006/relationships/notesSlide" Target="../notesSlides/notesSlide59.xml"/><Relationship Id="rId1" Type="http://schemas.openxmlformats.org/officeDocument/2006/relationships/slideLayout" Target="../slideLayouts/slideLayout13.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6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0.xml"/><Relationship Id="rId1" Type="http://schemas.openxmlformats.org/officeDocument/2006/relationships/slideLayout" Target="../slideLayouts/slideLayout12.xml"/><Relationship Id="rId5" Type="http://schemas.openxmlformats.org/officeDocument/2006/relationships/image" Target="../media/image118.emf"/><Relationship Id="rId4" Type="http://schemas.openxmlformats.org/officeDocument/2006/relationships/image" Target="../media/image117.png"/></Relationships>
</file>

<file path=ppt/slides/_rels/slide6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1.xml"/><Relationship Id="rId1" Type="http://schemas.openxmlformats.org/officeDocument/2006/relationships/slideLayout" Target="../slideLayouts/slideLayout13.xml"/><Relationship Id="rId4" Type="http://schemas.openxmlformats.org/officeDocument/2006/relationships/image" Target="../media/image120.png"/></Relationships>
</file>

<file path=ppt/slides/_rels/slide6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6.xml"/><Relationship Id="rId1" Type="http://schemas.openxmlformats.org/officeDocument/2006/relationships/slideLayout" Target="../slideLayouts/slideLayout12.xml"/><Relationship Id="rId5" Type="http://schemas.openxmlformats.org/officeDocument/2006/relationships/image" Target="../media/image126.png"/><Relationship Id="rId4" Type="http://schemas.openxmlformats.org/officeDocument/2006/relationships/image" Target="../media/image125.png"/></Relationships>
</file>

<file path=ppt/slides/_rels/slide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5.jpeg"/></Relationships>
</file>

<file path=ppt/slides/_rels/slide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Aptos" panose="02110004020202020204"/>
            </a:endParaRPr>
          </a:p>
        </p:txBody>
      </p:sp>
      <p:pic>
        <p:nvPicPr>
          <p:cNvPr id="7" name="Picture 6">
            <a:extLst>
              <a:ext uri="{FF2B5EF4-FFF2-40B4-BE49-F238E27FC236}">
                <a16:creationId xmlns:a16="http://schemas.microsoft.com/office/drawing/2014/main" id="{474206D8-8794-BD37-19DA-0DAF746563C9}"/>
              </a:ext>
            </a:extLst>
          </p:cNvPr>
          <p:cNvPicPr>
            <a:picLocks noChangeAspect="1"/>
          </p:cNvPicPr>
          <p:nvPr/>
        </p:nvPicPr>
        <p:blipFill>
          <a:blip r:embed="rId3">
            <a:extLst>
              <a:ext uri="{28A0092B-C50C-407E-A947-70E740481C1C}">
                <a14:useLocalDpi xmlns:a14="http://schemas.microsoft.com/office/drawing/2010/main" val="0"/>
              </a:ext>
            </a:extLst>
          </a:blip>
          <a:srcRect t="15455" r="9091" b="29166"/>
          <a:stretch/>
        </p:blipFill>
        <p:spPr>
          <a:xfrm>
            <a:off x="5285232" y="15"/>
            <a:ext cx="13002768" cy="10286985"/>
          </a:xfrm>
          <a:prstGeom prst="rect">
            <a:avLst/>
          </a:prstGeom>
        </p:spPr>
      </p:pic>
      <p:sp>
        <p:nvSpPr>
          <p:cNvPr id="14" name="Rectangle 1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0"/>
            <a:ext cx="14008809" cy="10287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dirty="0">
              <a:solidFill>
                <a:prstClr val="white"/>
              </a:solidFill>
              <a:latin typeface="Aptos" panose="02110004020202020204"/>
            </a:endParaRPr>
          </a:p>
        </p:txBody>
      </p:sp>
      <p:sp>
        <p:nvSpPr>
          <p:cNvPr id="2" name="Title 1">
            <a:extLst>
              <a:ext uri="{FF2B5EF4-FFF2-40B4-BE49-F238E27FC236}">
                <a16:creationId xmlns:a16="http://schemas.microsoft.com/office/drawing/2014/main" id="{DB43E500-1038-3EA5-A861-E34A403FF05B}"/>
              </a:ext>
            </a:extLst>
          </p:cNvPr>
          <p:cNvSpPr>
            <a:spLocks noGrp="1"/>
          </p:cNvSpPr>
          <p:nvPr>
            <p:ph type="ctrTitle"/>
          </p:nvPr>
        </p:nvSpPr>
        <p:spPr>
          <a:xfrm>
            <a:off x="716972" y="1683545"/>
            <a:ext cx="6035040" cy="4806201"/>
          </a:xfrm>
        </p:spPr>
        <p:txBody>
          <a:bodyPr anchor="b">
            <a:normAutofit/>
          </a:bodyPr>
          <a:lstStyle/>
          <a:p>
            <a:pPr algn="l"/>
            <a:r>
              <a:rPr lang="en-US" sz="80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Water </a:t>
            </a:r>
            <a:br>
              <a:rPr lang="en-US" sz="80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br>
            <a:r>
              <a:rPr lang="en-US" sz="80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Quality Modeling</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39882" y="520187"/>
            <a:ext cx="219456" cy="10561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44" y="6820380"/>
            <a:ext cx="5966460" cy="27432"/>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2700">
              <a:solidFill>
                <a:prstClr val="white"/>
              </a:solidFill>
              <a:latin typeface="Calibri" panose="020F0502020204030204"/>
            </a:endParaRPr>
          </a:p>
        </p:txBody>
      </p:sp>
      <p:pic>
        <p:nvPicPr>
          <p:cNvPr id="4" name="Picture 3" descr="A black and white sign with white text&#10;&#10;Description automatically generated">
            <a:extLst>
              <a:ext uri="{FF2B5EF4-FFF2-40B4-BE49-F238E27FC236}">
                <a16:creationId xmlns:a16="http://schemas.microsoft.com/office/drawing/2014/main" id="{1DE412EE-4A28-839C-894A-80DE55DFA7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463" y="109364"/>
            <a:ext cx="4335198" cy="1311399"/>
          </a:xfrm>
          <a:prstGeom prst="rect">
            <a:avLst/>
          </a:prstGeom>
          <a:solidFill>
            <a:schemeClr val="tx1"/>
          </a:solidFill>
        </p:spPr>
      </p:pic>
      <p:sp>
        <p:nvSpPr>
          <p:cNvPr id="10" name="TextBox 9">
            <a:extLst>
              <a:ext uri="{FF2B5EF4-FFF2-40B4-BE49-F238E27FC236}">
                <a16:creationId xmlns:a16="http://schemas.microsoft.com/office/drawing/2014/main" id="{8E29FBC7-669A-36B1-9FD3-2FEBDC2B8BA1}"/>
              </a:ext>
            </a:extLst>
          </p:cNvPr>
          <p:cNvSpPr txBox="1"/>
          <p:nvPr/>
        </p:nvSpPr>
        <p:spPr>
          <a:xfrm>
            <a:off x="175083" y="8505053"/>
            <a:ext cx="5741624" cy="1569660"/>
          </a:xfrm>
          <a:prstGeom prst="rect">
            <a:avLst/>
          </a:prstGeom>
          <a:noFill/>
        </p:spPr>
        <p:txBody>
          <a:bodyPr wrap="square">
            <a:spAutoFit/>
          </a:bodyPr>
          <a:lstStyle/>
          <a:p>
            <a:r>
              <a:rPr lang="en-US" sz="3200" dirty="0">
                <a:solidFill>
                  <a:srgbClr val="FFFFFF"/>
                </a:solidFill>
                <a:latin typeface="Calibri Light" panose="020F0302020204030204" pitchFamily="34" charset="0"/>
                <a:ea typeface="Calibri Light" panose="020F0302020204030204" pitchFamily="34" charset="0"/>
                <a:cs typeface="Calibri Light" panose="020F0302020204030204" pitchFamily="34" charset="0"/>
              </a:rPr>
              <a:t>EWRI Congress 2025 </a:t>
            </a:r>
          </a:p>
          <a:p>
            <a:r>
              <a:rPr lang="en-CA" sz="3200" dirty="0">
                <a:solidFill>
                  <a:srgbClr val="FFFFFF"/>
                </a:solidFill>
                <a:latin typeface="Calibri Light" panose="020F0302020204030204" pitchFamily="34" charset="0"/>
                <a:ea typeface="Calibri Light" panose="020F0302020204030204" pitchFamily="34" charset="0"/>
                <a:cs typeface="Calibri Light" panose="020F0302020204030204" pitchFamily="34" charset="0"/>
              </a:rPr>
              <a:t>EPA SWMM5 Technical Workshop</a:t>
            </a:r>
          </a:p>
          <a:p>
            <a:r>
              <a:rPr lang="en-CA" sz="3200" dirty="0">
                <a:solidFill>
                  <a:srgbClr val="FFFFFF"/>
                </a:solidFill>
                <a:latin typeface="Calibri Light" panose="020F0302020204030204" pitchFamily="34" charset="0"/>
                <a:ea typeface="Calibri Light" panose="020F0302020204030204" pitchFamily="34" charset="0"/>
                <a:cs typeface="Calibri Light" panose="020F0302020204030204" pitchFamily="34" charset="0"/>
              </a:rPr>
              <a:t>Anchorage AK, May 18, 2025</a:t>
            </a:r>
          </a:p>
        </p:txBody>
      </p:sp>
    </p:spTree>
    <p:extLst>
      <p:ext uri="{BB962C8B-B14F-4D97-AF65-F5344CB8AC3E}">
        <p14:creationId xmlns:p14="http://schemas.microsoft.com/office/powerpoint/2010/main" val="1023005363"/>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EA4181-53D6-4CA7-8C6E-42BBB907E9EF}"/>
              </a:ext>
            </a:extLst>
          </p:cNvPr>
          <p:cNvSpPr>
            <a:spLocks noGrp="1"/>
          </p:cNvSpPr>
          <p:nvPr>
            <p:ph type="title"/>
          </p:nvPr>
        </p:nvSpPr>
        <p:spPr>
          <a:xfrm>
            <a:off x="600499" y="379809"/>
            <a:ext cx="15715363" cy="1050133"/>
          </a:xfrm>
        </p:spPr>
        <p:txBody>
          <a:bodyPr/>
          <a:lstStyle/>
          <a:p>
            <a:r>
              <a:rPr lang="en-CA" dirty="0"/>
              <a:t>Quantifying Quantity and Quality</a:t>
            </a:r>
            <a:endParaRPr lang="en-US" dirty="0"/>
          </a:p>
        </p:txBody>
      </p:sp>
      <p:sp>
        <p:nvSpPr>
          <p:cNvPr id="6" name="Content Placeholder 1">
            <a:extLst>
              <a:ext uri="{FF2B5EF4-FFF2-40B4-BE49-F238E27FC236}">
                <a16:creationId xmlns:a16="http://schemas.microsoft.com/office/drawing/2014/main" id="{0E159B1F-DE41-45DB-BEE2-39C0F379FF31}"/>
              </a:ext>
            </a:extLst>
          </p:cNvPr>
          <p:cNvSpPr>
            <a:spLocks noGrp="1"/>
          </p:cNvSpPr>
          <p:nvPr>
            <p:ph sz="half" idx="2"/>
          </p:nvPr>
        </p:nvSpPr>
        <p:spPr>
          <a:xfrm>
            <a:off x="600499" y="1920241"/>
            <a:ext cx="12276052" cy="3223259"/>
          </a:xfrm>
        </p:spPr>
        <p:txBody>
          <a:bodyPr>
            <a:normAutofit/>
          </a:bodyPr>
          <a:lstStyle/>
          <a:p>
            <a:r>
              <a:rPr lang="en-CA" dirty="0"/>
              <a:t>Hyetograph: rainfall timeseries</a:t>
            </a:r>
          </a:p>
          <a:p>
            <a:r>
              <a:rPr lang="en-CA" dirty="0"/>
              <a:t>Hydrograph: water quantity flow rate</a:t>
            </a:r>
            <a:r>
              <a:rPr lang="en-US" dirty="0"/>
              <a:t>, Q</a:t>
            </a:r>
            <a:r>
              <a:rPr lang="en-US" baseline="-25000" dirty="0"/>
              <a:t>t</a:t>
            </a:r>
            <a:endParaRPr lang="en-CA" dirty="0"/>
          </a:p>
          <a:p>
            <a:r>
              <a:rPr lang="en-CA" dirty="0" err="1"/>
              <a:t>Pollutograph</a:t>
            </a:r>
            <a:r>
              <a:rPr lang="en-CA" dirty="0"/>
              <a:t>: pollutant concentration</a:t>
            </a:r>
            <a:r>
              <a:rPr lang="en-US" dirty="0"/>
              <a:t>, C</a:t>
            </a:r>
            <a:r>
              <a:rPr lang="en-US" baseline="-25000" dirty="0"/>
              <a:t>t</a:t>
            </a:r>
            <a:endParaRPr lang="en-CA" dirty="0"/>
          </a:p>
          <a:p>
            <a:r>
              <a:rPr lang="en-US" dirty="0" err="1"/>
              <a:t>Loadograph</a:t>
            </a:r>
            <a:r>
              <a:rPr lang="en-US" dirty="0"/>
              <a:t>: pollutant mass loading rate, L</a:t>
            </a:r>
            <a:r>
              <a:rPr lang="en-US" baseline="-25000" dirty="0"/>
              <a:t>t </a:t>
            </a:r>
            <a:r>
              <a:rPr lang="en-US" dirty="0"/>
              <a:t>= </a:t>
            </a:r>
            <a:r>
              <a:rPr lang="en-US" dirty="0" err="1"/>
              <a:t>Q</a:t>
            </a:r>
            <a:r>
              <a:rPr lang="en-US" baseline="-25000" dirty="0" err="1"/>
              <a:t>t</a:t>
            </a:r>
            <a:r>
              <a:rPr lang="en-US" dirty="0" err="1"/>
              <a:t>×C</a:t>
            </a:r>
            <a:r>
              <a:rPr lang="en-US" baseline="-25000" dirty="0" err="1"/>
              <a:t>t</a:t>
            </a:r>
            <a:endParaRPr lang="en-CA" dirty="0"/>
          </a:p>
        </p:txBody>
      </p:sp>
      <p:grpSp>
        <p:nvGrpSpPr>
          <p:cNvPr id="25" name="Group 24">
            <a:extLst>
              <a:ext uri="{FF2B5EF4-FFF2-40B4-BE49-F238E27FC236}">
                <a16:creationId xmlns:a16="http://schemas.microsoft.com/office/drawing/2014/main" id="{B82580D1-0487-6B0B-9A01-016BF17026EE}"/>
              </a:ext>
            </a:extLst>
          </p:cNvPr>
          <p:cNvGrpSpPr/>
          <p:nvPr/>
        </p:nvGrpSpPr>
        <p:grpSpPr>
          <a:xfrm>
            <a:off x="112295" y="5490869"/>
            <a:ext cx="6400800" cy="4221803"/>
            <a:chOff x="112295" y="5490869"/>
            <a:chExt cx="6400800" cy="4221803"/>
          </a:xfrm>
        </p:grpSpPr>
        <p:pic>
          <p:nvPicPr>
            <p:cNvPr id="9" name="Picture 8">
              <a:extLst>
                <a:ext uri="{FF2B5EF4-FFF2-40B4-BE49-F238E27FC236}">
                  <a16:creationId xmlns:a16="http://schemas.microsoft.com/office/drawing/2014/main" id="{9389B54A-9E6F-FA97-9FD8-E4515B1B9AF1}"/>
                </a:ext>
              </a:extLst>
            </p:cNvPr>
            <p:cNvPicPr>
              <a:picLocks noChangeAspect="1"/>
            </p:cNvPicPr>
            <p:nvPr/>
          </p:nvPicPr>
          <p:blipFill rotWithShape="1">
            <a:blip r:embed="rId3"/>
            <a:srcRect t="8674"/>
            <a:stretch/>
          </p:blipFill>
          <p:spPr>
            <a:xfrm>
              <a:off x="112295" y="5490869"/>
              <a:ext cx="6400800" cy="4221803"/>
            </a:xfrm>
            <a:prstGeom prst="rect">
              <a:avLst/>
            </a:prstGeom>
            <a:ln w="12700">
              <a:solidFill>
                <a:srgbClr val="000000"/>
              </a:solidFill>
            </a:ln>
          </p:spPr>
        </p:pic>
        <mc:AlternateContent xmlns:mc="http://schemas.openxmlformats.org/markup-compatibility/2006" xmlns:a14="http://schemas.microsoft.com/office/drawing/2010/main">
          <mc:Choice Requires="a14">
            <p:sp>
              <p:nvSpPr>
                <p:cNvPr id="13" name="TextBox 1">
                  <a:extLst>
                    <a:ext uri="{FF2B5EF4-FFF2-40B4-BE49-F238E27FC236}">
                      <a16:creationId xmlns:a16="http://schemas.microsoft.com/office/drawing/2014/main" id="{3EA8F256-D494-7FE9-8BF0-ACB41C940B68}"/>
                    </a:ext>
                  </a:extLst>
                </p:cNvPr>
                <p:cNvSpPr txBox="1"/>
                <p:nvPr/>
              </p:nvSpPr>
              <p:spPr>
                <a:xfrm>
                  <a:off x="2875566" y="7466003"/>
                  <a:ext cx="2948820" cy="977768"/>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m:rPr>
                            <m:sty m:val="p"/>
                          </m:rPr>
                          <a:rPr lang="en-CA" sz="2800" b="0" i="0" smtClean="0">
                            <a:solidFill>
                              <a:srgbClr val="0000FF"/>
                            </a:solidFill>
                            <a:latin typeface="Cambria Math" panose="02040503050406030204" pitchFamily="18" charset="0"/>
                          </a:rPr>
                          <m:t>Volume</m:t>
                        </m:r>
                        <m:r>
                          <a:rPr lang="en-CA" sz="2800" b="0" i="0" smtClean="0">
                            <a:solidFill>
                              <a:srgbClr val="0000FF"/>
                            </a:solidFill>
                            <a:latin typeface="Cambria Math" panose="02040503050406030204" pitchFamily="18" charset="0"/>
                          </a:rPr>
                          <m:t>= </m:t>
                        </m:r>
                        <m:nary>
                          <m:naryPr>
                            <m:ctrlPr>
                              <a:rPr lang="en-CA" sz="2800" i="1">
                                <a:solidFill>
                                  <a:srgbClr val="0000FF"/>
                                </a:solidFill>
                                <a:latin typeface="Cambria Math" panose="02040503050406030204" pitchFamily="18" charset="0"/>
                              </a:rPr>
                            </m:ctrlPr>
                          </m:naryPr>
                          <m:sub>
                            <m:r>
                              <m:rPr>
                                <m:brk m:alnAt="23"/>
                              </m:rPr>
                              <a:rPr lang="en-CA" sz="2800" b="0" i="0">
                                <a:solidFill>
                                  <a:srgbClr val="0000FF"/>
                                </a:solidFill>
                                <a:latin typeface="Cambria Math" panose="02040503050406030204" pitchFamily="18" charset="0"/>
                              </a:rPr>
                              <m:t>0</m:t>
                            </m:r>
                          </m:sub>
                          <m:sup>
                            <m:r>
                              <m:rPr>
                                <m:sty m:val="p"/>
                              </m:rPr>
                              <a:rPr lang="en-CA" sz="2800" b="0" i="0" smtClean="0">
                                <a:solidFill>
                                  <a:srgbClr val="0000FF"/>
                                </a:solidFill>
                                <a:latin typeface="Cambria Math" panose="02040503050406030204" pitchFamily="18" charset="0"/>
                              </a:rPr>
                              <m:t>T</m:t>
                            </m:r>
                          </m:sup>
                          <m:e>
                            <m:sSub>
                              <m:sSubPr>
                                <m:ctrlPr>
                                  <a:rPr lang="en-CA" sz="2800" i="1">
                                    <a:solidFill>
                                      <a:srgbClr val="0000FF"/>
                                    </a:solidFill>
                                    <a:latin typeface="Cambria Math" panose="02040503050406030204" pitchFamily="18" charset="0"/>
                                  </a:rPr>
                                </m:ctrlPr>
                              </m:sSubPr>
                              <m:e>
                                <m:r>
                                  <m:rPr>
                                    <m:sty m:val="p"/>
                                  </m:rPr>
                                  <a:rPr lang="en-CA" sz="2800" b="0" i="0">
                                    <a:solidFill>
                                      <a:srgbClr val="0000FF"/>
                                    </a:solidFill>
                                    <a:latin typeface="Cambria Math" panose="02040503050406030204" pitchFamily="18" charset="0"/>
                                  </a:rPr>
                                  <m:t>Q</m:t>
                                </m:r>
                              </m:e>
                              <m:sub>
                                <m:r>
                                  <m:rPr>
                                    <m:sty m:val="p"/>
                                  </m:rPr>
                                  <a:rPr lang="en-CA" sz="2800" b="0" i="0">
                                    <a:solidFill>
                                      <a:srgbClr val="0000FF"/>
                                    </a:solidFill>
                                    <a:latin typeface="Cambria Math" panose="02040503050406030204" pitchFamily="18" charset="0"/>
                                  </a:rPr>
                                  <m:t>t</m:t>
                                </m:r>
                              </m:sub>
                            </m:sSub>
                            <m:r>
                              <a:rPr lang="en-CA" sz="2800" b="0" i="0">
                                <a:solidFill>
                                  <a:srgbClr val="0000FF"/>
                                </a:solidFill>
                                <a:latin typeface="Cambria Math" panose="02040503050406030204" pitchFamily="18" charset="0"/>
                                <a:ea typeface="Cambria Math" panose="02040503050406030204" pitchFamily="18" charset="0"/>
                              </a:rPr>
                              <m:t>𝜕</m:t>
                            </m:r>
                            <m:r>
                              <m:rPr>
                                <m:sty m:val="p"/>
                              </m:rPr>
                              <a:rPr lang="en-CA" sz="2800" b="0" i="0">
                                <a:solidFill>
                                  <a:srgbClr val="0000FF"/>
                                </a:solidFill>
                                <a:latin typeface="Cambria Math" panose="02040503050406030204" pitchFamily="18" charset="0"/>
                                <a:ea typeface="Cambria Math" panose="02040503050406030204" pitchFamily="18" charset="0"/>
                              </a:rPr>
                              <m:t>t</m:t>
                            </m:r>
                          </m:e>
                        </m:nary>
                      </m:oMath>
                    </m:oMathPara>
                  </a14:m>
                  <a:endParaRPr lang="en-CA" sz="2800" dirty="0">
                    <a:solidFill>
                      <a:srgbClr val="0000FF"/>
                    </a:solidFill>
                    <a:latin typeface="Calibri" panose="020F0502020204030204" pitchFamily="34" charset="0"/>
                    <a:cs typeface="Calibri" panose="020F0502020204030204" pitchFamily="34" charset="0"/>
                  </a:endParaRPr>
                </a:p>
              </p:txBody>
            </p:sp>
          </mc:Choice>
          <mc:Fallback xmlns="">
            <p:sp>
              <p:nvSpPr>
                <p:cNvPr id="13" name="TextBox 1">
                  <a:extLst>
                    <a:ext uri="{FF2B5EF4-FFF2-40B4-BE49-F238E27FC236}">
                      <a16:creationId xmlns:a16="http://schemas.microsoft.com/office/drawing/2014/main" id="{3EA8F256-D494-7FE9-8BF0-ACB41C940B68}"/>
                    </a:ext>
                  </a:extLst>
                </p:cNvPr>
                <p:cNvSpPr txBox="1">
                  <a:spLocks noRot="1" noChangeAspect="1" noMove="1" noResize="1" noEditPoints="1" noAdjustHandles="1" noChangeArrowheads="1" noChangeShapeType="1" noTextEdit="1"/>
                </p:cNvSpPr>
                <p:nvPr/>
              </p:nvSpPr>
              <p:spPr>
                <a:xfrm>
                  <a:off x="2875566" y="7466003"/>
                  <a:ext cx="2948820" cy="977768"/>
                </a:xfrm>
                <a:prstGeom prst="rect">
                  <a:avLst/>
                </a:prstGeom>
                <a:blipFill>
                  <a:blip r:embed="rId5"/>
                  <a:stretch>
                    <a:fillRect/>
                  </a:stretch>
                </a:blipFill>
              </p:spPr>
              <p:txBody>
                <a:bodyPr/>
                <a:lstStyle/>
                <a:p>
                  <a:r>
                    <a:rPr lang="en-CA">
                      <a:noFill/>
                    </a:rPr>
                    <a:t> </a:t>
                  </a:r>
                </a:p>
              </p:txBody>
            </p:sp>
          </mc:Fallback>
        </mc:AlternateContent>
        <p:sp>
          <p:nvSpPr>
            <p:cNvPr id="20" name="TextBox 19">
              <a:extLst>
                <a:ext uri="{FF2B5EF4-FFF2-40B4-BE49-F238E27FC236}">
                  <a16:creationId xmlns:a16="http://schemas.microsoft.com/office/drawing/2014/main" id="{044C87C7-AF33-6DB3-D8A0-F1F5E9364E00}"/>
                </a:ext>
              </a:extLst>
            </p:cNvPr>
            <p:cNvSpPr txBox="1"/>
            <p:nvPr/>
          </p:nvSpPr>
          <p:spPr>
            <a:xfrm>
              <a:off x="2481933" y="5689137"/>
              <a:ext cx="3581142" cy="1200329"/>
            </a:xfrm>
            <a:prstGeom prst="rect">
              <a:avLst/>
            </a:prstGeom>
            <a:noFill/>
          </p:spPr>
          <p:txBody>
            <a:bodyPr wrap="square">
              <a:spAutoFit/>
            </a:bodyPr>
            <a:lstStyle/>
            <a:p>
              <a:pPr algn="ctr"/>
              <a:r>
                <a:rPr lang="en-CA" sz="3600" dirty="0">
                  <a:solidFill>
                    <a:srgbClr val="0000FF"/>
                  </a:solidFill>
                </a:rPr>
                <a:t>Flow Hydrograph Q</a:t>
              </a:r>
              <a:r>
                <a:rPr lang="en-CA" sz="3600" baseline="-25000" dirty="0">
                  <a:solidFill>
                    <a:srgbClr val="0000FF"/>
                  </a:solidFill>
                </a:rPr>
                <a:t>t</a:t>
              </a:r>
              <a:r>
                <a:rPr lang="en-CA" sz="3600" dirty="0">
                  <a:solidFill>
                    <a:srgbClr val="0000FF"/>
                  </a:solidFill>
                </a:rPr>
                <a:t> (ft</a:t>
              </a:r>
              <a:r>
                <a:rPr lang="en-CA" sz="3600" baseline="30000" dirty="0">
                  <a:solidFill>
                    <a:srgbClr val="0000FF"/>
                  </a:solidFill>
                </a:rPr>
                <a:t>3</a:t>
              </a:r>
              <a:r>
                <a:rPr lang="en-CA" sz="3600" dirty="0">
                  <a:solidFill>
                    <a:srgbClr val="0000FF"/>
                  </a:solidFill>
                </a:rPr>
                <a:t>/s)</a:t>
              </a:r>
            </a:p>
          </p:txBody>
        </p:sp>
      </p:grpSp>
      <p:grpSp>
        <p:nvGrpSpPr>
          <p:cNvPr id="26" name="Group 25">
            <a:extLst>
              <a:ext uri="{FF2B5EF4-FFF2-40B4-BE49-F238E27FC236}">
                <a16:creationId xmlns:a16="http://schemas.microsoft.com/office/drawing/2014/main" id="{D3D40C89-2E32-F7F0-8277-38A4C9CE763C}"/>
              </a:ext>
            </a:extLst>
          </p:cNvPr>
          <p:cNvGrpSpPr/>
          <p:nvPr/>
        </p:nvGrpSpPr>
        <p:grpSpPr>
          <a:xfrm>
            <a:off x="5955118" y="5490869"/>
            <a:ext cx="6400800" cy="4221804"/>
            <a:chOff x="5955118" y="5490869"/>
            <a:chExt cx="6400800" cy="4221804"/>
          </a:xfrm>
        </p:grpSpPr>
        <p:pic>
          <p:nvPicPr>
            <p:cNvPr id="10" name="Picture 9">
              <a:extLst>
                <a:ext uri="{FF2B5EF4-FFF2-40B4-BE49-F238E27FC236}">
                  <a16:creationId xmlns:a16="http://schemas.microsoft.com/office/drawing/2014/main" id="{61B08014-A14F-730F-5C26-E6948A48E0DE}"/>
                </a:ext>
              </a:extLst>
            </p:cNvPr>
            <p:cNvPicPr>
              <a:picLocks noChangeAspect="1"/>
            </p:cNvPicPr>
            <p:nvPr/>
          </p:nvPicPr>
          <p:blipFill rotWithShape="1">
            <a:blip r:embed="rId6"/>
            <a:srcRect t="8674"/>
            <a:stretch/>
          </p:blipFill>
          <p:spPr>
            <a:xfrm>
              <a:off x="5955118" y="5490869"/>
              <a:ext cx="6400800" cy="4221804"/>
            </a:xfrm>
            <a:prstGeom prst="rect">
              <a:avLst/>
            </a:prstGeom>
            <a:ln w="12700">
              <a:solidFill>
                <a:srgbClr val="000000"/>
              </a:solidFill>
            </a:ln>
          </p:spPr>
        </p:pic>
        <p:sp>
          <p:nvSpPr>
            <p:cNvPr id="21" name="TextBox 20">
              <a:extLst>
                <a:ext uri="{FF2B5EF4-FFF2-40B4-BE49-F238E27FC236}">
                  <a16:creationId xmlns:a16="http://schemas.microsoft.com/office/drawing/2014/main" id="{8454D26F-1EEE-CD19-BEAB-45CFBDE8BE6D}"/>
                </a:ext>
              </a:extLst>
            </p:cNvPr>
            <p:cNvSpPr txBox="1"/>
            <p:nvPr/>
          </p:nvSpPr>
          <p:spPr>
            <a:xfrm>
              <a:off x="7865487" y="5739220"/>
              <a:ext cx="3581142" cy="1200329"/>
            </a:xfrm>
            <a:prstGeom prst="rect">
              <a:avLst/>
            </a:prstGeom>
            <a:noFill/>
          </p:spPr>
          <p:txBody>
            <a:bodyPr wrap="square">
              <a:spAutoFit/>
            </a:bodyPr>
            <a:lstStyle/>
            <a:p>
              <a:pPr algn="ctr"/>
              <a:r>
                <a:rPr lang="en-CA" sz="3600" dirty="0">
                  <a:solidFill>
                    <a:srgbClr val="663300"/>
                  </a:solidFill>
                </a:rPr>
                <a:t>TSS </a:t>
              </a:r>
              <a:r>
                <a:rPr lang="en-CA" sz="3600" dirty="0" err="1">
                  <a:solidFill>
                    <a:srgbClr val="663300"/>
                  </a:solidFill>
                </a:rPr>
                <a:t>Pollutograph</a:t>
              </a:r>
              <a:r>
                <a:rPr lang="en-CA" sz="3600" dirty="0">
                  <a:solidFill>
                    <a:srgbClr val="663300"/>
                  </a:solidFill>
                </a:rPr>
                <a:t> C</a:t>
              </a:r>
              <a:r>
                <a:rPr lang="en-CA" sz="3600" baseline="-25000" dirty="0">
                  <a:solidFill>
                    <a:srgbClr val="663300"/>
                  </a:solidFill>
                </a:rPr>
                <a:t>t</a:t>
              </a:r>
              <a:r>
                <a:rPr lang="en-CA" sz="3600" dirty="0">
                  <a:solidFill>
                    <a:srgbClr val="663300"/>
                  </a:solidFill>
                </a:rPr>
                <a:t> (mg/L)</a:t>
              </a:r>
            </a:p>
          </p:txBody>
        </p:sp>
      </p:grpSp>
      <p:grpSp>
        <p:nvGrpSpPr>
          <p:cNvPr id="27" name="Group 26">
            <a:extLst>
              <a:ext uri="{FF2B5EF4-FFF2-40B4-BE49-F238E27FC236}">
                <a16:creationId xmlns:a16="http://schemas.microsoft.com/office/drawing/2014/main" id="{2BEEE653-9BE6-D033-C87C-611AAC31EF78}"/>
              </a:ext>
            </a:extLst>
          </p:cNvPr>
          <p:cNvGrpSpPr/>
          <p:nvPr/>
        </p:nvGrpSpPr>
        <p:grpSpPr>
          <a:xfrm>
            <a:off x="11792638" y="5482050"/>
            <a:ext cx="6418793" cy="4233672"/>
            <a:chOff x="11792638" y="5482050"/>
            <a:chExt cx="6418793" cy="4233672"/>
          </a:xfrm>
        </p:grpSpPr>
        <p:pic>
          <p:nvPicPr>
            <p:cNvPr id="22" name="Picture 21">
              <a:extLst>
                <a:ext uri="{FF2B5EF4-FFF2-40B4-BE49-F238E27FC236}">
                  <a16:creationId xmlns:a16="http://schemas.microsoft.com/office/drawing/2014/main" id="{371DD706-5E30-B3DD-3C14-4C49D831AB12}"/>
                </a:ext>
              </a:extLst>
            </p:cNvPr>
            <p:cNvPicPr>
              <a:picLocks noChangeAspect="1"/>
            </p:cNvPicPr>
            <p:nvPr/>
          </p:nvPicPr>
          <p:blipFill rotWithShape="1">
            <a:blip r:embed="rId7"/>
            <a:srcRect t="8674"/>
            <a:stretch/>
          </p:blipFill>
          <p:spPr>
            <a:xfrm>
              <a:off x="11792638" y="5482050"/>
              <a:ext cx="6418793" cy="4233672"/>
            </a:xfrm>
            <a:prstGeom prst="rect">
              <a:avLst/>
            </a:prstGeom>
            <a:ln w="12700">
              <a:solidFill>
                <a:srgbClr val="000000"/>
              </a:solidFill>
            </a:ln>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41EABD4-41C3-09FE-AC91-9E953FCBE4EB}"/>
                    </a:ext>
                  </a:extLst>
                </p:cNvPr>
                <p:cNvSpPr txBox="1"/>
                <p:nvPr/>
              </p:nvSpPr>
              <p:spPr>
                <a:xfrm>
                  <a:off x="14294911" y="7460864"/>
                  <a:ext cx="2848280" cy="977768"/>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m:rPr>
                            <m:sty m:val="p"/>
                          </m:rPr>
                          <a:rPr lang="en-CA" sz="2800" b="0" i="0" smtClean="0">
                            <a:solidFill>
                              <a:srgbClr val="2F1700"/>
                            </a:solidFill>
                            <a:latin typeface="Cambria Math" panose="02040503050406030204" pitchFamily="18" charset="0"/>
                          </a:rPr>
                          <m:t>Load</m:t>
                        </m:r>
                        <m:r>
                          <a:rPr lang="en-CA" sz="2800" b="0" i="0" smtClean="0">
                            <a:solidFill>
                              <a:srgbClr val="2F1700"/>
                            </a:solidFill>
                            <a:latin typeface="Cambria Math" panose="02040503050406030204" pitchFamily="18" charset="0"/>
                          </a:rPr>
                          <m:t>= </m:t>
                        </m:r>
                        <m:nary>
                          <m:naryPr>
                            <m:ctrlPr>
                              <a:rPr lang="en-CA" sz="2800" i="1">
                                <a:solidFill>
                                  <a:srgbClr val="2F1700"/>
                                </a:solidFill>
                                <a:latin typeface="Cambria Math" panose="02040503050406030204" pitchFamily="18" charset="0"/>
                              </a:rPr>
                            </m:ctrlPr>
                          </m:naryPr>
                          <m:sub>
                            <m:r>
                              <m:rPr>
                                <m:brk m:alnAt="23"/>
                              </m:rPr>
                              <a:rPr lang="en-CA" sz="2800" b="0" i="0">
                                <a:solidFill>
                                  <a:srgbClr val="2F1700"/>
                                </a:solidFill>
                                <a:latin typeface="Cambria Math" panose="02040503050406030204" pitchFamily="18" charset="0"/>
                              </a:rPr>
                              <m:t>0</m:t>
                            </m:r>
                          </m:sub>
                          <m:sup>
                            <m:r>
                              <m:rPr>
                                <m:sty m:val="p"/>
                              </m:rPr>
                              <a:rPr lang="en-CA" sz="2800" b="0" i="0" smtClean="0">
                                <a:solidFill>
                                  <a:srgbClr val="2F1700"/>
                                </a:solidFill>
                                <a:latin typeface="Cambria Math" panose="02040503050406030204" pitchFamily="18" charset="0"/>
                              </a:rPr>
                              <m:t>T</m:t>
                            </m:r>
                          </m:sup>
                          <m:e>
                            <m:sSub>
                              <m:sSubPr>
                                <m:ctrlPr>
                                  <a:rPr lang="en-CA" sz="2800" i="1" smtClean="0">
                                    <a:solidFill>
                                      <a:srgbClr val="0000FF"/>
                                    </a:solidFill>
                                    <a:latin typeface="Cambria Math" panose="02040503050406030204" pitchFamily="18" charset="0"/>
                                  </a:rPr>
                                </m:ctrlPr>
                              </m:sSubPr>
                              <m:e>
                                <m:r>
                                  <m:rPr>
                                    <m:sty m:val="p"/>
                                  </m:rPr>
                                  <a:rPr lang="en-CA" sz="2800" b="0" i="0">
                                    <a:solidFill>
                                      <a:srgbClr val="0000FF"/>
                                    </a:solidFill>
                                    <a:latin typeface="Cambria Math" panose="02040503050406030204" pitchFamily="18" charset="0"/>
                                  </a:rPr>
                                  <m:t>Q</m:t>
                                </m:r>
                              </m:e>
                              <m:sub>
                                <m:r>
                                  <m:rPr>
                                    <m:sty m:val="p"/>
                                  </m:rPr>
                                  <a:rPr lang="en-CA" sz="2800" b="0" i="0">
                                    <a:solidFill>
                                      <a:srgbClr val="0000FF"/>
                                    </a:solidFill>
                                    <a:latin typeface="Cambria Math" panose="02040503050406030204" pitchFamily="18" charset="0"/>
                                  </a:rPr>
                                  <m:t>t</m:t>
                                </m:r>
                              </m:sub>
                            </m:sSub>
                            <m:sSub>
                              <m:sSubPr>
                                <m:ctrlPr>
                                  <a:rPr lang="en-CA" sz="2800" i="1" smtClean="0">
                                    <a:solidFill>
                                      <a:srgbClr val="663300"/>
                                    </a:solidFill>
                                    <a:latin typeface="Cambria Math" panose="02040503050406030204" pitchFamily="18" charset="0"/>
                                  </a:rPr>
                                </m:ctrlPr>
                              </m:sSubPr>
                              <m:e>
                                <m:r>
                                  <m:rPr>
                                    <m:sty m:val="p"/>
                                  </m:rPr>
                                  <a:rPr lang="en-CA" sz="2800" b="0" i="0">
                                    <a:solidFill>
                                      <a:srgbClr val="663300"/>
                                    </a:solidFill>
                                    <a:latin typeface="Cambria Math" panose="02040503050406030204" pitchFamily="18" charset="0"/>
                                  </a:rPr>
                                  <m:t>C</m:t>
                                </m:r>
                              </m:e>
                              <m:sub>
                                <m:r>
                                  <m:rPr>
                                    <m:sty m:val="p"/>
                                  </m:rPr>
                                  <a:rPr lang="en-CA" sz="2800" b="0" i="0">
                                    <a:solidFill>
                                      <a:srgbClr val="663300"/>
                                    </a:solidFill>
                                    <a:latin typeface="Cambria Math" panose="02040503050406030204" pitchFamily="18" charset="0"/>
                                  </a:rPr>
                                  <m:t>t</m:t>
                                </m:r>
                              </m:sub>
                            </m:sSub>
                            <m:r>
                              <a:rPr lang="en-CA" sz="2800" b="0" i="0" smtClean="0">
                                <a:solidFill>
                                  <a:srgbClr val="2F1700"/>
                                </a:solidFill>
                                <a:latin typeface="Cambria Math" panose="02040503050406030204" pitchFamily="18" charset="0"/>
                                <a:ea typeface="Cambria Math" panose="02040503050406030204" pitchFamily="18" charset="0"/>
                              </a:rPr>
                              <m:t>𝜕</m:t>
                            </m:r>
                            <m:r>
                              <m:rPr>
                                <m:sty m:val="p"/>
                              </m:rPr>
                              <a:rPr lang="en-CA" sz="2800" b="0" i="0" smtClean="0">
                                <a:solidFill>
                                  <a:srgbClr val="2F1700"/>
                                </a:solidFill>
                                <a:latin typeface="Cambria Math" panose="02040503050406030204" pitchFamily="18" charset="0"/>
                                <a:ea typeface="Cambria Math" panose="02040503050406030204" pitchFamily="18" charset="0"/>
                              </a:rPr>
                              <m:t>t</m:t>
                            </m:r>
                          </m:e>
                        </m:nary>
                      </m:oMath>
                    </m:oMathPara>
                  </a14:m>
                  <a:endParaRPr lang="en-CA" sz="2800" dirty="0">
                    <a:solidFill>
                      <a:srgbClr val="2F1700"/>
                    </a:solidFill>
                    <a:latin typeface="Calibri" panose="020F0502020204030204" pitchFamily="34" charset="0"/>
                    <a:cs typeface="Calibri" panose="020F0502020204030204" pitchFamily="34" charset="0"/>
                  </a:endParaRPr>
                </a:p>
              </p:txBody>
            </p:sp>
          </mc:Choice>
          <mc:Fallback xmlns="">
            <p:sp>
              <p:nvSpPr>
                <p:cNvPr id="23" name="TextBox 22">
                  <a:extLst>
                    <a:ext uri="{FF2B5EF4-FFF2-40B4-BE49-F238E27FC236}">
                      <a16:creationId xmlns:a16="http://schemas.microsoft.com/office/drawing/2014/main" id="{541EABD4-41C3-09FE-AC91-9E953FCBE4EB}"/>
                    </a:ext>
                  </a:extLst>
                </p:cNvPr>
                <p:cNvSpPr txBox="1">
                  <a:spLocks noRot="1" noChangeAspect="1" noMove="1" noResize="1" noEditPoints="1" noAdjustHandles="1" noChangeArrowheads="1" noChangeShapeType="1" noTextEdit="1"/>
                </p:cNvSpPr>
                <p:nvPr/>
              </p:nvSpPr>
              <p:spPr>
                <a:xfrm>
                  <a:off x="14294911" y="7460864"/>
                  <a:ext cx="2848280" cy="977768"/>
                </a:xfrm>
                <a:prstGeom prst="rect">
                  <a:avLst/>
                </a:prstGeom>
                <a:blipFill>
                  <a:blip r:embed="rId8"/>
                  <a:stretch>
                    <a:fillRect/>
                  </a:stretch>
                </a:blipFill>
              </p:spPr>
              <p:txBody>
                <a:bodyPr/>
                <a:lstStyle/>
                <a:p>
                  <a:r>
                    <a:rPr lang="en-CA">
                      <a:noFill/>
                    </a:rPr>
                    <a:t> </a:t>
                  </a:r>
                </a:p>
              </p:txBody>
            </p:sp>
          </mc:Fallback>
        </mc:AlternateContent>
        <p:sp>
          <p:nvSpPr>
            <p:cNvPr id="24" name="TextBox 23">
              <a:extLst>
                <a:ext uri="{FF2B5EF4-FFF2-40B4-BE49-F238E27FC236}">
                  <a16:creationId xmlns:a16="http://schemas.microsoft.com/office/drawing/2014/main" id="{1D5D8636-64F1-1792-EAC5-C8FAA22FD4BF}"/>
                </a:ext>
              </a:extLst>
            </p:cNvPr>
            <p:cNvSpPr txBox="1"/>
            <p:nvPr/>
          </p:nvSpPr>
          <p:spPr>
            <a:xfrm>
              <a:off x="14078888" y="5777318"/>
              <a:ext cx="3319562" cy="1200329"/>
            </a:xfrm>
            <a:prstGeom prst="rect">
              <a:avLst/>
            </a:prstGeom>
            <a:noFill/>
          </p:spPr>
          <p:txBody>
            <a:bodyPr wrap="square">
              <a:spAutoFit/>
            </a:bodyPr>
            <a:lstStyle/>
            <a:p>
              <a:pPr algn="ctr"/>
              <a:r>
                <a:rPr lang="en-CA" sz="3600" dirty="0">
                  <a:solidFill>
                    <a:srgbClr val="2F1700"/>
                  </a:solidFill>
                </a:rPr>
                <a:t>TSS </a:t>
              </a:r>
              <a:r>
                <a:rPr lang="en-CA" sz="3600" dirty="0" err="1">
                  <a:solidFill>
                    <a:srgbClr val="2F1700"/>
                  </a:solidFill>
                </a:rPr>
                <a:t>Loadograph</a:t>
              </a:r>
              <a:r>
                <a:rPr lang="en-CA" sz="3600" dirty="0">
                  <a:solidFill>
                    <a:srgbClr val="2F1700"/>
                  </a:solidFill>
                </a:rPr>
                <a:t> L</a:t>
              </a:r>
              <a:r>
                <a:rPr lang="en-CA" sz="3600" baseline="-25000" dirty="0">
                  <a:solidFill>
                    <a:srgbClr val="2F1700"/>
                  </a:solidFill>
                </a:rPr>
                <a:t>t</a:t>
              </a:r>
              <a:r>
                <a:rPr lang="en-CA" sz="3600" dirty="0">
                  <a:solidFill>
                    <a:srgbClr val="2F1700"/>
                  </a:solidFill>
                </a:rPr>
                <a:t> (lb/s)</a:t>
              </a:r>
            </a:p>
          </p:txBody>
        </p:sp>
      </p:grpSp>
    </p:spTree>
    <p:extLst>
      <p:ext uri="{BB962C8B-B14F-4D97-AF65-F5344CB8AC3E}">
        <p14:creationId xmlns:p14="http://schemas.microsoft.com/office/powerpoint/2010/main" val="1669901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005F2-9E97-FA37-4847-E22F7A3F9DC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AE01A60-077B-4E1E-974D-5FCAA171F4E8}"/>
              </a:ext>
            </a:extLst>
          </p:cNvPr>
          <p:cNvSpPr>
            <a:spLocks noGrp="1"/>
          </p:cNvSpPr>
          <p:nvPr>
            <p:ph type="title"/>
          </p:nvPr>
        </p:nvSpPr>
        <p:spPr/>
        <p:txBody>
          <a:bodyPr/>
          <a:lstStyle/>
          <a:p>
            <a:r>
              <a:rPr lang="en-US" dirty="0"/>
              <a:t>Event Mean Concentration</a:t>
            </a:r>
          </a:p>
        </p:txBody>
      </p:sp>
      <p:sp>
        <p:nvSpPr>
          <p:cNvPr id="2" name="Content Placeholder 1">
            <a:extLst>
              <a:ext uri="{FF2B5EF4-FFF2-40B4-BE49-F238E27FC236}">
                <a16:creationId xmlns:a16="http://schemas.microsoft.com/office/drawing/2014/main" id="{85AD5F2C-B77D-8A1C-CE35-4B0B944320D2}"/>
              </a:ext>
            </a:extLst>
          </p:cNvPr>
          <p:cNvSpPr>
            <a:spLocks noGrp="1"/>
          </p:cNvSpPr>
          <p:nvPr>
            <p:ph sz="half" idx="2"/>
          </p:nvPr>
        </p:nvSpPr>
        <p:spPr>
          <a:xfrm>
            <a:off x="600498" y="1920239"/>
            <a:ext cx="11054690" cy="7772400"/>
          </a:xfrm>
        </p:spPr>
        <p:txBody>
          <a:bodyPr>
            <a:noAutofit/>
          </a:bodyPr>
          <a:lstStyle/>
          <a:p>
            <a:r>
              <a:rPr lang="en-US" dirty="0"/>
              <a:t>EMC: Total pollutant load divided by flow volume over the event duration</a:t>
            </a:r>
          </a:p>
          <a:p>
            <a:r>
              <a:rPr lang="en-US" dirty="0"/>
              <a:t>Concentrations can vary very much during an event, EMC is the overall average</a:t>
            </a:r>
          </a:p>
          <a:p>
            <a:r>
              <a:rPr lang="en-US" dirty="0"/>
              <a:t>Handy unit conversions:</a:t>
            </a:r>
          </a:p>
          <a:p>
            <a:pPr lvl="1"/>
            <a:r>
              <a:rPr lang="en-US" dirty="0"/>
              <a:t>28.317 L per ft3</a:t>
            </a:r>
          </a:p>
          <a:p>
            <a:pPr lvl="1"/>
            <a:r>
              <a:rPr lang="en-US" dirty="0"/>
              <a:t>453592.4 mg per </a:t>
            </a:r>
            <a:r>
              <a:rPr lang="en-US" dirty="0" err="1"/>
              <a:t>lb</a:t>
            </a:r>
            <a:endParaRPr lang="en-US" dirty="0"/>
          </a:p>
          <a:p>
            <a:r>
              <a:rPr lang="en-US" dirty="0"/>
              <a:t>For continuous simulation, parse the timeseries into runoff-producing, pollutant-generating events</a:t>
            </a:r>
          </a:p>
          <a:p>
            <a:pPr lvl="1"/>
            <a:r>
              <a:rPr lang="en-US" dirty="0"/>
              <a:t>Example: rainfall minimum interevent time = 12hr, pollutant threshold = 0 mg/L)</a:t>
            </a:r>
          </a:p>
          <a:p>
            <a:pPr lvl="1"/>
            <a:r>
              <a:rPr lang="en-US" dirty="0"/>
              <a:t>Top 10 Total Suspended Solids “events”…</a:t>
            </a:r>
          </a:p>
        </p:txBody>
      </p:sp>
      <p:pic>
        <p:nvPicPr>
          <p:cNvPr id="4" name="Picture 3">
            <a:extLst>
              <a:ext uri="{FF2B5EF4-FFF2-40B4-BE49-F238E27FC236}">
                <a16:creationId xmlns:a16="http://schemas.microsoft.com/office/drawing/2014/main" id="{749B65ED-E7C9-C927-46C8-0EF1AD9ADCA0}"/>
              </a:ext>
            </a:extLst>
          </p:cNvPr>
          <p:cNvPicPr>
            <a:picLocks noChangeAspect="1"/>
          </p:cNvPicPr>
          <p:nvPr/>
        </p:nvPicPr>
        <p:blipFill>
          <a:blip r:embed="rId3"/>
          <a:stretch>
            <a:fillRect/>
          </a:stretch>
        </p:blipFill>
        <p:spPr>
          <a:xfrm>
            <a:off x="11433945" y="7096415"/>
            <a:ext cx="6766560" cy="3109362"/>
          </a:xfrm>
          <a:prstGeom prst="rect">
            <a:avLst/>
          </a:prstGeom>
        </p:spPr>
      </p:pic>
      <p:pic>
        <p:nvPicPr>
          <p:cNvPr id="10" name="Picture 9">
            <a:extLst>
              <a:ext uri="{FF2B5EF4-FFF2-40B4-BE49-F238E27FC236}">
                <a16:creationId xmlns:a16="http://schemas.microsoft.com/office/drawing/2014/main" id="{81627A22-2BBE-C67C-4166-60388FB7E830}"/>
              </a:ext>
            </a:extLst>
          </p:cNvPr>
          <p:cNvPicPr>
            <a:picLocks noChangeAspect="1"/>
          </p:cNvPicPr>
          <p:nvPr/>
        </p:nvPicPr>
        <p:blipFill>
          <a:blip r:embed="rId4"/>
          <a:stretch>
            <a:fillRect/>
          </a:stretch>
        </p:blipFill>
        <p:spPr>
          <a:xfrm>
            <a:off x="11210009" y="860942"/>
            <a:ext cx="6996104" cy="5048539"/>
          </a:xfrm>
          <a:prstGeom prst="rect">
            <a:avLst/>
          </a:prstGeom>
          <a:ln>
            <a:solidFill>
              <a:srgbClr val="000000"/>
            </a:solidFill>
          </a:ln>
        </p:spPr>
      </p:pic>
      <p:pic>
        <p:nvPicPr>
          <p:cNvPr id="14" name="Picture 13">
            <a:extLst>
              <a:ext uri="{FF2B5EF4-FFF2-40B4-BE49-F238E27FC236}">
                <a16:creationId xmlns:a16="http://schemas.microsoft.com/office/drawing/2014/main" id="{9192D0DD-261D-79EC-B07D-5B609A2C9EEC}"/>
              </a:ext>
            </a:extLst>
          </p:cNvPr>
          <p:cNvPicPr>
            <a:picLocks noChangeAspect="1"/>
          </p:cNvPicPr>
          <p:nvPr/>
        </p:nvPicPr>
        <p:blipFill>
          <a:blip r:embed="rId5"/>
          <a:stretch>
            <a:fillRect/>
          </a:stretch>
        </p:blipFill>
        <p:spPr>
          <a:xfrm>
            <a:off x="8509624" y="4809084"/>
            <a:ext cx="2895924" cy="1871213"/>
          </a:xfrm>
          <a:prstGeom prst="rect">
            <a:avLst/>
          </a:prstGeom>
          <a:ln>
            <a:solidFill>
              <a:srgbClr val="000000"/>
            </a:solidFill>
          </a:ln>
        </p:spPr>
      </p:pic>
      <p:grpSp>
        <p:nvGrpSpPr>
          <p:cNvPr id="23" name="Group 22">
            <a:extLst>
              <a:ext uri="{FF2B5EF4-FFF2-40B4-BE49-F238E27FC236}">
                <a16:creationId xmlns:a16="http://schemas.microsoft.com/office/drawing/2014/main" id="{72DFCD8C-37FA-1398-CCDA-72343ECD7C0B}"/>
              </a:ext>
            </a:extLst>
          </p:cNvPr>
          <p:cNvGrpSpPr/>
          <p:nvPr/>
        </p:nvGrpSpPr>
        <p:grpSpPr>
          <a:xfrm>
            <a:off x="11477767" y="4797752"/>
            <a:ext cx="6428096" cy="1116495"/>
            <a:chOff x="11477767" y="4797752"/>
            <a:chExt cx="6428096" cy="1116495"/>
          </a:xfrm>
        </p:grpSpPr>
        <p:sp>
          <p:nvSpPr>
            <p:cNvPr id="12" name="TextBox 11">
              <a:extLst>
                <a:ext uri="{FF2B5EF4-FFF2-40B4-BE49-F238E27FC236}">
                  <a16:creationId xmlns:a16="http://schemas.microsoft.com/office/drawing/2014/main" id="{A69BA747-98C6-5C11-E3C1-7C3A0D741900}"/>
                </a:ext>
              </a:extLst>
            </p:cNvPr>
            <p:cNvSpPr txBox="1"/>
            <p:nvPr/>
          </p:nvSpPr>
          <p:spPr>
            <a:xfrm>
              <a:off x="11477767" y="5329472"/>
              <a:ext cx="6428096"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lgn="ctr">
                <a:defRPr sz="3200">
                  <a:solidFill>
                    <a:srgbClr val="000000"/>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EMC = 23 </a:t>
              </a:r>
              <a:r>
                <a:rPr lang="en-US" dirty="0" err="1"/>
                <a:t>lb</a:t>
              </a:r>
              <a:r>
                <a:rPr lang="en-US" dirty="0"/>
                <a:t> ÷ 21,630 ft</a:t>
              </a:r>
              <a:r>
                <a:rPr lang="en-US" baseline="30000" dirty="0"/>
                <a:t>3</a:t>
              </a:r>
              <a:r>
                <a:rPr lang="en-US" dirty="0"/>
                <a:t> = 71 mg/L</a:t>
              </a:r>
            </a:p>
          </p:txBody>
        </p:sp>
        <p:cxnSp>
          <p:nvCxnSpPr>
            <p:cNvPr id="16" name="Straight Connector 15">
              <a:extLst>
                <a:ext uri="{FF2B5EF4-FFF2-40B4-BE49-F238E27FC236}">
                  <a16:creationId xmlns:a16="http://schemas.microsoft.com/office/drawing/2014/main" id="{551AC000-BA3D-3035-65F1-2D6C79C1DB86}"/>
                </a:ext>
              </a:extLst>
            </p:cNvPr>
            <p:cNvCxnSpPr>
              <a:cxnSpLocks/>
            </p:cNvCxnSpPr>
            <p:nvPr/>
          </p:nvCxnSpPr>
          <p:spPr>
            <a:xfrm flipV="1">
              <a:off x="12584979" y="4802518"/>
              <a:ext cx="0" cy="4572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59600AF-989B-1336-DA15-15B850AA0013}"/>
                </a:ext>
              </a:extLst>
            </p:cNvPr>
            <p:cNvCxnSpPr>
              <a:cxnSpLocks/>
            </p:cNvCxnSpPr>
            <p:nvPr/>
          </p:nvCxnSpPr>
          <p:spPr>
            <a:xfrm flipV="1">
              <a:off x="16661742" y="4802518"/>
              <a:ext cx="0" cy="4572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5453278-ADC4-72F9-CFDE-598420B673F7}"/>
                </a:ext>
              </a:extLst>
            </p:cNvPr>
            <p:cNvCxnSpPr>
              <a:cxnSpLocks/>
            </p:cNvCxnSpPr>
            <p:nvPr/>
          </p:nvCxnSpPr>
          <p:spPr>
            <a:xfrm>
              <a:off x="12570618" y="4797752"/>
              <a:ext cx="409651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2838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005F2-9E97-FA37-4847-E22F7A3F9DC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AE01A60-077B-4E1E-974D-5FCAA171F4E8}"/>
              </a:ext>
            </a:extLst>
          </p:cNvPr>
          <p:cNvSpPr>
            <a:spLocks noGrp="1"/>
          </p:cNvSpPr>
          <p:nvPr>
            <p:ph type="title"/>
          </p:nvPr>
        </p:nvSpPr>
        <p:spPr/>
        <p:txBody>
          <a:bodyPr/>
          <a:lstStyle/>
          <a:p>
            <a:r>
              <a:rPr lang="en-US" dirty="0"/>
              <a:t>Pollutant Load</a:t>
            </a:r>
          </a:p>
        </p:txBody>
      </p:sp>
      <p:sp>
        <p:nvSpPr>
          <p:cNvPr id="2" name="Content Placeholder 1">
            <a:extLst>
              <a:ext uri="{FF2B5EF4-FFF2-40B4-BE49-F238E27FC236}">
                <a16:creationId xmlns:a16="http://schemas.microsoft.com/office/drawing/2014/main" id="{85AD5F2C-B77D-8A1C-CE35-4B0B944320D2}"/>
              </a:ext>
            </a:extLst>
          </p:cNvPr>
          <p:cNvSpPr>
            <a:spLocks noGrp="1"/>
          </p:cNvSpPr>
          <p:nvPr>
            <p:ph sz="half" idx="2"/>
          </p:nvPr>
        </p:nvSpPr>
        <p:spPr>
          <a:xfrm>
            <a:off x="600498" y="1920239"/>
            <a:ext cx="10035808" cy="7772400"/>
          </a:xfrm>
        </p:spPr>
        <p:txBody>
          <a:bodyPr>
            <a:noAutofit/>
          </a:bodyPr>
          <a:lstStyle/>
          <a:p>
            <a:r>
              <a:rPr lang="en-US" dirty="0"/>
              <a:t>Load: Pollutant mass passing a given point over a given period of time</a:t>
            </a:r>
          </a:p>
          <a:p>
            <a:r>
              <a:rPr lang="en-US" dirty="0"/>
              <a:t>Load = Concentration × Flowrate</a:t>
            </a:r>
          </a:p>
          <a:p>
            <a:r>
              <a:rPr lang="en-US" dirty="0"/>
              <a:t>And since concentrations and flows are highly variable in stormwater systems, so too is load</a:t>
            </a:r>
          </a:p>
          <a:p>
            <a:r>
              <a:rPr lang="en-US" dirty="0"/>
              <a:t>Always know the concentration averaging  and load accumulation periods</a:t>
            </a:r>
          </a:p>
          <a:p>
            <a:endParaRPr lang="en-US" dirty="0"/>
          </a:p>
        </p:txBody>
      </p:sp>
      <p:grpSp>
        <p:nvGrpSpPr>
          <p:cNvPr id="11" name="Group 10">
            <a:extLst>
              <a:ext uri="{FF2B5EF4-FFF2-40B4-BE49-F238E27FC236}">
                <a16:creationId xmlns:a16="http://schemas.microsoft.com/office/drawing/2014/main" id="{EB64AB53-5EAF-EC6D-17DF-80EB67CD70C6}"/>
              </a:ext>
            </a:extLst>
          </p:cNvPr>
          <p:cNvGrpSpPr/>
          <p:nvPr/>
        </p:nvGrpSpPr>
        <p:grpSpPr>
          <a:xfrm>
            <a:off x="299017" y="6728346"/>
            <a:ext cx="17724068" cy="3484512"/>
            <a:chOff x="299017" y="6728346"/>
            <a:chExt cx="17724068" cy="3484512"/>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EE61C74-E9F2-9ADE-DD1B-0071D0C3D83D}"/>
                    </a:ext>
                  </a:extLst>
                </p:cNvPr>
                <p:cNvSpPr txBox="1"/>
                <p:nvPr/>
              </p:nvSpPr>
              <p:spPr>
                <a:xfrm>
                  <a:off x="10187922" y="8658782"/>
                  <a:ext cx="2848280" cy="977768"/>
                </a:xfrm>
                <a:prstGeom prst="rect">
                  <a:avLst/>
                </a:prstGeom>
                <a:noFill/>
                <a:ln>
                  <a:solidFill>
                    <a:srgbClr val="000000"/>
                  </a:solidFill>
                </a:ln>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m:rPr>
                            <m:sty m:val="p"/>
                          </m:rPr>
                          <a:rPr lang="en-CA" sz="2800" b="0" i="0" smtClean="0">
                            <a:solidFill>
                              <a:srgbClr val="2F1700"/>
                            </a:solidFill>
                            <a:latin typeface="Cambria Math" panose="02040503050406030204" pitchFamily="18" charset="0"/>
                          </a:rPr>
                          <m:t>Load</m:t>
                        </m:r>
                        <m:r>
                          <a:rPr lang="en-CA" sz="2800" b="0" i="0" smtClean="0">
                            <a:solidFill>
                              <a:srgbClr val="2F1700"/>
                            </a:solidFill>
                            <a:latin typeface="Cambria Math" panose="02040503050406030204" pitchFamily="18" charset="0"/>
                          </a:rPr>
                          <m:t>= </m:t>
                        </m:r>
                        <m:nary>
                          <m:naryPr>
                            <m:ctrlPr>
                              <a:rPr lang="en-CA" sz="2800" i="1">
                                <a:solidFill>
                                  <a:srgbClr val="2F1700"/>
                                </a:solidFill>
                                <a:latin typeface="Cambria Math" panose="02040503050406030204" pitchFamily="18" charset="0"/>
                              </a:rPr>
                            </m:ctrlPr>
                          </m:naryPr>
                          <m:sub>
                            <m:r>
                              <m:rPr>
                                <m:brk m:alnAt="23"/>
                              </m:rPr>
                              <a:rPr lang="en-CA" sz="2800" b="0" i="0">
                                <a:solidFill>
                                  <a:srgbClr val="2F1700"/>
                                </a:solidFill>
                                <a:latin typeface="Cambria Math" panose="02040503050406030204" pitchFamily="18" charset="0"/>
                              </a:rPr>
                              <m:t>0</m:t>
                            </m:r>
                          </m:sub>
                          <m:sup>
                            <m:r>
                              <m:rPr>
                                <m:sty m:val="p"/>
                              </m:rPr>
                              <a:rPr lang="en-CA" sz="2800" b="0" i="0" smtClean="0">
                                <a:solidFill>
                                  <a:srgbClr val="2F1700"/>
                                </a:solidFill>
                                <a:latin typeface="Cambria Math" panose="02040503050406030204" pitchFamily="18" charset="0"/>
                              </a:rPr>
                              <m:t>T</m:t>
                            </m:r>
                          </m:sup>
                          <m:e>
                            <m:sSub>
                              <m:sSubPr>
                                <m:ctrlPr>
                                  <a:rPr lang="en-CA" sz="2800" i="1" smtClean="0">
                                    <a:solidFill>
                                      <a:srgbClr val="0000FF"/>
                                    </a:solidFill>
                                    <a:latin typeface="Cambria Math" panose="02040503050406030204" pitchFamily="18" charset="0"/>
                                  </a:rPr>
                                </m:ctrlPr>
                              </m:sSubPr>
                              <m:e>
                                <m:r>
                                  <m:rPr>
                                    <m:sty m:val="p"/>
                                  </m:rPr>
                                  <a:rPr lang="en-CA" sz="2800" b="0" i="0">
                                    <a:solidFill>
                                      <a:srgbClr val="0000FF"/>
                                    </a:solidFill>
                                    <a:latin typeface="Cambria Math" panose="02040503050406030204" pitchFamily="18" charset="0"/>
                                  </a:rPr>
                                  <m:t>Q</m:t>
                                </m:r>
                              </m:e>
                              <m:sub>
                                <m:r>
                                  <m:rPr>
                                    <m:sty m:val="p"/>
                                  </m:rPr>
                                  <a:rPr lang="en-CA" sz="2800" b="0" i="0">
                                    <a:solidFill>
                                      <a:srgbClr val="0000FF"/>
                                    </a:solidFill>
                                    <a:latin typeface="Cambria Math" panose="02040503050406030204" pitchFamily="18" charset="0"/>
                                  </a:rPr>
                                  <m:t>t</m:t>
                                </m:r>
                              </m:sub>
                            </m:sSub>
                            <m:sSub>
                              <m:sSubPr>
                                <m:ctrlPr>
                                  <a:rPr lang="en-CA" sz="2800" i="1" smtClean="0">
                                    <a:solidFill>
                                      <a:srgbClr val="663300"/>
                                    </a:solidFill>
                                    <a:latin typeface="Cambria Math" panose="02040503050406030204" pitchFamily="18" charset="0"/>
                                  </a:rPr>
                                </m:ctrlPr>
                              </m:sSubPr>
                              <m:e>
                                <m:r>
                                  <m:rPr>
                                    <m:sty m:val="p"/>
                                  </m:rPr>
                                  <a:rPr lang="en-CA" sz="2800" b="0" i="0">
                                    <a:solidFill>
                                      <a:srgbClr val="663300"/>
                                    </a:solidFill>
                                    <a:latin typeface="Cambria Math" panose="02040503050406030204" pitchFamily="18" charset="0"/>
                                  </a:rPr>
                                  <m:t>C</m:t>
                                </m:r>
                              </m:e>
                              <m:sub>
                                <m:r>
                                  <m:rPr>
                                    <m:sty m:val="p"/>
                                  </m:rPr>
                                  <a:rPr lang="en-CA" sz="2800" b="0" i="0">
                                    <a:solidFill>
                                      <a:srgbClr val="663300"/>
                                    </a:solidFill>
                                    <a:latin typeface="Cambria Math" panose="02040503050406030204" pitchFamily="18" charset="0"/>
                                  </a:rPr>
                                  <m:t>t</m:t>
                                </m:r>
                              </m:sub>
                            </m:sSub>
                            <m:r>
                              <a:rPr lang="en-CA" sz="2800" b="0" i="0" smtClean="0">
                                <a:solidFill>
                                  <a:srgbClr val="2F1700"/>
                                </a:solidFill>
                                <a:latin typeface="Cambria Math" panose="02040503050406030204" pitchFamily="18" charset="0"/>
                                <a:ea typeface="Cambria Math" panose="02040503050406030204" pitchFamily="18" charset="0"/>
                              </a:rPr>
                              <m:t>𝜕</m:t>
                            </m:r>
                            <m:r>
                              <m:rPr>
                                <m:sty m:val="p"/>
                              </m:rPr>
                              <a:rPr lang="en-CA" sz="2800" b="0" i="0" smtClean="0">
                                <a:solidFill>
                                  <a:srgbClr val="2F1700"/>
                                </a:solidFill>
                                <a:latin typeface="Cambria Math" panose="02040503050406030204" pitchFamily="18" charset="0"/>
                                <a:ea typeface="Cambria Math" panose="02040503050406030204" pitchFamily="18" charset="0"/>
                              </a:rPr>
                              <m:t>t</m:t>
                            </m:r>
                          </m:e>
                        </m:nary>
                      </m:oMath>
                    </m:oMathPara>
                  </a14:m>
                  <a:endParaRPr lang="en-CA" sz="2800" dirty="0">
                    <a:solidFill>
                      <a:srgbClr val="2F1700"/>
                    </a:solidFill>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AEE61C74-E9F2-9ADE-DD1B-0071D0C3D83D}"/>
                    </a:ext>
                  </a:extLst>
                </p:cNvPr>
                <p:cNvSpPr txBox="1">
                  <a:spLocks noRot="1" noChangeAspect="1" noMove="1" noResize="1" noEditPoints="1" noAdjustHandles="1" noChangeArrowheads="1" noChangeShapeType="1" noTextEdit="1"/>
                </p:cNvSpPr>
                <p:nvPr/>
              </p:nvSpPr>
              <p:spPr>
                <a:xfrm>
                  <a:off x="10187922" y="8658782"/>
                  <a:ext cx="2848280" cy="977768"/>
                </a:xfrm>
                <a:prstGeom prst="rect">
                  <a:avLst/>
                </a:prstGeom>
                <a:blipFill>
                  <a:blip r:embed="rId3"/>
                  <a:stretch>
                    <a:fillRect/>
                  </a:stretch>
                </a:blipFill>
                <a:ln>
                  <a:solidFill>
                    <a:srgbClr val="000000"/>
                  </a:solidFill>
                </a:ln>
              </p:spPr>
              <p:txBody>
                <a:bodyPr/>
                <a:lstStyle/>
                <a:p>
                  <a:r>
                    <a:rPr lang="en-CA">
                      <a:noFill/>
                    </a:rPr>
                    <a:t> </a:t>
                  </a:r>
                </a:p>
              </p:txBody>
            </p:sp>
          </mc:Fallback>
        </mc:AlternateContent>
        <p:pic>
          <p:nvPicPr>
            <p:cNvPr id="7" name="Picture 6">
              <a:extLst>
                <a:ext uri="{FF2B5EF4-FFF2-40B4-BE49-F238E27FC236}">
                  <a16:creationId xmlns:a16="http://schemas.microsoft.com/office/drawing/2014/main" id="{AACA1EF6-22A1-D1C2-F287-5704D868060B}"/>
                </a:ext>
              </a:extLst>
            </p:cNvPr>
            <p:cNvPicPr>
              <a:picLocks noChangeAspect="1"/>
            </p:cNvPicPr>
            <p:nvPr/>
          </p:nvPicPr>
          <p:blipFill>
            <a:blip r:embed="rId4"/>
            <a:stretch>
              <a:fillRect/>
            </a:stretch>
          </p:blipFill>
          <p:spPr>
            <a:xfrm>
              <a:off x="299017" y="6728346"/>
              <a:ext cx="4811150" cy="3474720"/>
            </a:xfrm>
            <a:prstGeom prst="rect">
              <a:avLst/>
            </a:prstGeom>
            <a:ln>
              <a:solidFill>
                <a:srgbClr val="080C08"/>
              </a:solidFill>
            </a:ln>
          </p:spPr>
        </p:pic>
        <p:sp>
          <p:nvSpPr>
            <p:cNvPr id="8" name="Arrow: Right 7">
              <a:extLst>
                <a:ext uri="{FF2B5EF4-FFF2-40B4-BE49-F238E27FC236}">
                  <a16:creationId xmlns:a16="http://schemas.microsoft.com/office/drawing/2014/main" id="{FD8008A5-8246-6D11-CCE6-974569A03263}"/>
                </a:ext>
              </a:extLst>
            </p:cNvPr>
            <p:cNvSpPr/>
            <p:nvPr/>
          </p:nvSpPr>
          <p:spPr>
            <a:xfrm>
              <a:off x="10674149" y="7799995"/>
              <a:ext cx="2018273" cy="736979"/>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a:extLst>
                <a:ext uri="{FF2B5EF4-FFF2-40B4-BE49-F238E27FC236}">
                  <a16:creationId xmlns:a16="http://schemas.microsoft.com/office/drawing/2014/main" id="{E7105FA6-39DA-7A53-C7B9-FDC6468BD92D}"/>
                </a:ext>
              </a:extLst>
            </p:cNvPr>
            <p:cNvPicPr>
              <a:picLocks noChangeAspect="1"/>
            </p:cNvPicPr>
            <p:nvPr/>
          </p:nvPicPr>
          <p:blipFill>
            <a:blip r:embed="rId5"/>
            <a:stretch>
              <a:fillRect/>
            </a:stretch>
          </p:blipFill>
          <p:spPr>
            <a:xfrm>
              <a:off x="5201041" y="6738138"/>
              <a:ext cx="4811149" cy="3474720"/>
            </a:xfrm>
            <a:prstGeom prst="rect">
              <a:avLst/>
            </a:prstGeom>
            <a:ln>
              <a:solidFill>
                <a:srgbClr val="080C08"/>
              </a:solidFill>
            </a:ln>
          </p:spPr>
        </p:pic>
        <p:pic>
          <p:nvPicPr>
            <p:cNvPr id="9" name="Picture 8">
              <a:extLst>
                <a:ext uri="{FF2B5EF4-FFF2-40B4-BE49-F238E27FC236}">
                  <a16:creationId xmlns:a16="http://schemas.microsoft.com/office/drawing/2014/main" id="{44331E1A-F1F6-1DC9-2E11-4A143CA1EB1D}"/>
                </a:ext>
              </a:extLst>
            </p:cNvPr>
            <p:cNvPicPr>
              <a:picLocks noChangeAspect="1"/>
            </p:cNvPicPr>
            <p:nvPr/>
          </p:nvPicPr>
          <p:blipFill>
            <a:blip r:embed="rId6"/>
            <a:stretch>
              <a:fillRect/>
            </a:stretch>
          </p:blipFill>
          <p:spPr>
            <a:xfrm>
              <a:off x="13211934" y="6728346"/>
              <a:ext cx="4811151" cy="3474720"/>
            </a:xfrm>
            <a:prstGeom prst="rect">
              <a:avLst/>
            </a:prstGeom>
            <a:ln>
              <a:solidFill>
                <a:srgbClr val="080C08"/>
              </a:solidFill>
            </a:ln>
          </p:spPr>
        </p:pic>
      </p:grpSp>
      <p:pic>
        <p:nvPicPr>
          <p:cNvPr id="3" name="Picture 2">
            <a:extLst>
              <a:ext uri="{FF2B5EF4-FFF2-40B4-BE49-F238E27FC236}">
                <a16:creationId xmlns:a16="http://schemas.microsoft.com/office/drawing/2014/main" id="{C04961EC-1F03-2987-1703-5A6F8A640D59}"/>
              </a:ext>
            </a:extLst>
          </p:cNvPr>
          <p:cNvPicPr>
            <a:picLocks noChangeAspect="1"/>
          </p:cNvPicPr>
          <p:nvPr/>
        </p:nvPicPr>
        <p:blipFill>
          <a:blip r:embed="rId7"/>
          <a:stretch>
            <a:fillRect/>
          </a:stretch>
        </p:blipFill>
        <p:spPr>
          <a:xfrm>
            <a:off x="11990089" y="1551750"/>
            <a:ext cx="5697413" cy="4114800"/>
          </a:xfrm>
          <a:prstGeom prst="rect">
            <a:avLst/>
          </a:prstGeom>
          <a:ln>
            <a:solidFill>
              <a:srgbClr val="000000"/>
            </a:solidFill>
          </a:ln>
        </p:spPr>
      </p:pic>
    </p:spTree>
    <p:extLst>
      <p:ext uri="{BB962C8B-B14F-4D97-AF65-F5344CB8AC3E}">
        <p14:creationId xmlns:p14="http://schemas.microsoft.com/office/powerpoint/2010/main" val="85592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E7D59-E394-CA40-3C8B-FC325ED94AB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FCB13E8-5144-AD08-6C44-EEF2CDE12367}"/>
              </a:ext>
            </a:extLst>
          </p:cNvPr>
          <p:cNvSpPr>
            <a:spLocks noGrp="1"/>
          </p:cNvSpPr>
          <p:nvPr>
            <p:ph type="ctrTitle"/>
          </p:nvPr>
        </p:nvSpPr>
        <p:spPr/>
        <p:txBody>
          <a:bodyPr>
            <a:normAutofit/>
          </a:bodyPr>
          <a:lstStyle/>
          <a:p>
            <a:r>
              <a:rPr lang="en-US" dirty="0"/>
              <a:t>SWMM5 Water </a:t>
            </a:r>
            <a:br>
              <a:rPr lang="en-US" dirty="0"/>
            </a:br>
            <a:r>
              <a:rPr lang="en-US" dirty="0"/>
              <a:t>Quality Processes</a:t>
            </a:r>
            <a:endParaRPr lang="en-CA" dirty="0"/>
          </a:p>
        </p:txBody>
      </p:sp>
      <p:sp>
        <p:nvSpPr>
          <p:cNvPr id="5" name="Subtitle 3">
            <a:extLst>
              <a:ext uri="{FF2B5EF4-FFF2-40B4-BE49-F238E27FC236}">
                <a16:creationId xmlns:a16="http://schemas.microsoft.com/office/drawing/2014/main" id="{FA328DEE-0F2B-1200-447A-36D0909245F4}"/>
              </a:ext>
            </a:extLst>
          </p:cNvPr>
          <p:cNvSpPr txBox="1">
            <a:spLocks/>
          </p:cNvSpPr>
          <p:nvPr/>
        </p:nvSpPr>
        <p:spPr>
          <a:xfrm>
            <a:off x="2096400" y="3137674"/>
            <a:ext cx="14400000" cy="765289"/>
          </a:xfrm>
          <a:prstGeom prst="rect">
            <a:avLst/>
          </a:prstGeom>
        </p:spPr>
        <p:txBody>
          <a:bodyPr vert="horz" lIns="91440" tIns="45720" rIns="91440" bIns="45720" rtlCol="0" anchor="b">
            <a:normAutofit/>
          </a:bodyPr>
          <a:lstStyle>
            <a:lvl1pPr marL="0" indent="0" algn="ctr" defTabSz="1371600" rtl="0" eaLnBrk="1" latinLnBrk="0" hangingPunct="1">
              <a:lnSpc>
                <a:spcPct val="90000"/>
              </a:lnSpc>
              <a:spcBef>
                <a:spcPts val="0"/>
              </a:spcBef>
              <a:buFont typeface="Arial" panose="020B0604020202020204" pitchFamily="34" charset="0"/>
              <a:buNone/>
              <a:defRPr sz="3400" b="0" kern="1200">
                <a:solidFill>
                  <a:srgbClr val="71CDE8"/>
                </a:solidFill>
                <a:latin typeface="+mn-lt"/>
                <a:ea typeface="+mn-ea"/>
                <a:cs typeface="Calibri" panose="020F0502020204030204" pitchFamily="34" charset="0"/>
              </a:defRPr>
            </a:lvl1pPr>
            <a:lvl2pPr marL="685800" indent="0" algn="ctr"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2pPr>
            <a:lvl3pPr marL="1371600" indent="0" algn="ctr"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3pPr>
            <a:lvl4pPr marL="20574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4pPr>
            <a:lvl5pPr marL="27432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5pPr>
            <a:lvl6pPr marL="34290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6pPr>
            <a:lvl7pPr marL="41148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7pPr>
            <a:lvl8pPr marL="48006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8pPr>
            <a:lvl9pPr marL="54864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9pPr>
          </a:lstStyle>
          <a:p>
            <a:r>
              <a:rPr lang="en-US" dirty="0"/>
              <a:t>EWRI Congress 2025, EPA SWMM5 Workshop -- Water Quality Modeling</a:t>
            </a:r>
            <a:endParaRPr lang="en-CA" dirty="0"/>
          </a:p>
        </p:txBody>
      </p:sp>
      <p:pic>
        <p:nvPicPr>
          <p:cNvPr id="2" name="Picture 1" descr="A blue and black striped background&#10;&#10;AI-generated content may be incorrect.">
            <a:extLst>
              <a:ext uri="{FF2B5EF4-FFF2-40B4-BE49-F238E27FC236}">
                <a16:creationId xmlns:a16="http://schemas.microsoft.com/office/drawing/2014/main" id="{9C0621CA-3210-C56B-1F12-0EFD3ADF63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44000" y="0"/>
            <a:ext cx="1944000" cy="2528657"/>
          </a:xfrm>
          <a:prstGeom prst="rect">
            <a:avLst/>
          </a:prstGeom>
          <a:solidFill>
            <a:schemeClr val="bg1"/>
          </a:solidFill>
        </p:spPr>
      </p:pic>
    </p:spTree>
    <p:extLst>
      <p:ext uri="{BB962C8B-B14F-4D97-AF65-F5344CB8AC3E}">
        <p14:creationId xmlns:p14="http://schemas.microsoft.com/office/powerpoint/2010/main" val="1605677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93514B-F366-4333-9AD3-13C5BB97E339}"/>
              </a:ext>
            </a:extLst>
          </p:cNvPr>
          <p:cNvSpPr>
            <a:spLocks noGrp="1"/>
          </p:cNvSpPr>
          <p:nvPr>
            <p:ph type="title"/>
          </p:nvPr>
        </p:nvSpPr>
        <p:spPr/>
        <p:txBody>
          <a:bodyPr/>
          <a:lstStyle/>
          <a:p>
            <a:r>
              <a:rPr lang="en-US" dirty="0"/>
              <a:t>SWMM Process Schematic</a:t>
            </a:r>
          </a:p>
        </p:txBody>
      </p:sp>
      <p:grpSp>
        <p:nvGrpSpPr>
          <p:cNvPr id="9" name="Group 8">
            <a:extLst>
              <a:ext uri="{FF2B5EF4-FFF2-40B4-BE49-F238E27FC236}">
                <a16:creationId xmlns:a16="http://schemas.microsoft.com/office/drawing/2014/main" id="{ED9725F4-7F8C-46A3-A44D-1A91BB892716}"/>
              </a:ext>
            </a:extLst>
          </p:cNvPr>
          <p:cNvGrpSpPr/>
          <p:nvPr/>
        </p:nvGrpSpPr>
        <p:grpSpPr>
          <a:xfrm>
            <a:off x="403410" y="1324343"/>
            <a:ext cx="18288000" cy="8962657"/>
            <a:chOff x="0" y="1324343"/>
            <a:chExt cx="18288000" cy="8962657"/>
          </a:xfrm>
        </p:grpSpPr>
        <p:pic>
          <p:nvPicPr>
            <p:cNvPr id="7" name="Picture 6">
              <a:extLst>
                <a:ext uri="{FF2B5EF4-FFF2-40B4-BE49-F238E27FC236}">
                  <a16:creationId xmlns:a16="http://schemas.microsoft.com/office/drawing/2014/main" id="{E7A8F0FF-96CA-41FB-AC9C-1FA35D13B5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24343"/>
              <a:ext cx="18288000" cy="8962657"/>
            </a:xfrm>
            <a:prstGeom prst="rect">
              <a:avLst/>
            </a:prstGeom>
          </p:spPr>
        </p:pic>
        <p:pic>
          <p:nvPicPr>
            <p:cNvPr id="8" name="Picture 7">
              <a:extLst>
                <a:ext uri="{FF2B5EF4-FFF2-40B4-BE49-F238E27FC236}">
                  <a16:creationId xmlns:a16="http://schemas.microsoft.com/office/drawing/2014/main" id="{EEE9CA19-67CD-4F67-962F-1676E6446596}"/>
                </a:ext>
              </a:extLst>
            </p:cNvPr>
            <p:cNvPicPr>
              <a:picLocks noChangeAspect="1"/>
            </p:cNvPicPr>
            <p:nvPr/>
          </p:nvPicPr>
          <p:blipFill>
            <a:blip r:embed="rId4"/>
            <a:stretch>
              <a:fillRect/>
            </a:stretch>
          </p:blipFill>
          <p:spPr>
            <a:xfrm>
              <a:off x="4575736" y="6911132"/>
              <a:ext cx="5061038" cy="2139505"/>
            </a:xfrm>
            <a:prstGeom prst="rect">
              <a:avLst/>
            </a:prstGeom>
          </p:spPr>
        </p:pic>
      </p:grpSp>
    </p:spTree>
    <p:extLst>
      <p:ext uri="{BB962C8B-B14F-4D97-AF65-F5344CB8AC3E}">
        <p14:creationId xmlns:p14="http://schemas.microsoft.com/office/powerpoint/2010/main" val="346272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E1B912-FDE8-4649-B1C7-9C3195448EE4}"/>
              </a:ext>
            </a:extLst>
          </p:cNvPr>
          <p:cNvSpPr>
            <a:spLocks noGrp="1"/>
          </p:cNvSpPr>
          <p:nvPr>
            <p:ph type="title"/>
          </p:nvPr>
        </p:nvSpPr>
        <p:spPr/>
        <p:txBody>
          <a:bodyPr/>
          <a:lstStyle/>
          <a:p>
            <a:r>
              <a:rPr lang="en-US" dirty="0"/>
              <a:t>Water Quality Processes</a:t>
            </a:r>
          </a:p>
        </p:txBody>
      </p:sp>
      <p:sp>
        <p:nvSpPr>
          <p:cNvPr id="2" name="Content Placeholder 1"/>
          <p:cNvSpPr>
            <a:spLocks noGrp="1"/>
          </p:cNvSpPr>
          <p:nvPr>
            <p:ph sz="half" idx="2"/>
          </p:nvPr>
        </p:nvSpPr>
        <p:spPr>
          <a:xfrm>
            <a:off x="600498" y="1920239"/>
            <a:ext cx="17373600" cy="7772400"/>
          </a:xfrm>
        </p:spPr>
        <p:txBody>
          <a:bodyPr>
            <a:noAutofit/>
          </a:bodyPr>
          <a:lstStyle/>
          <a:p>
            <a:r>
              <a:rPr lang="en-US" dirty="0"/>
              <a:t>Pollutant loads/concentrations come from…</a:t>
            </a:r>
          </a:p>
          <a:p>
            <a:pPr lvl="1"/>
            <a:r>
              <a:rPr lang="en-US" dirty="0"/>
              <a:t>“Buildup” during dry weather and “washoff” during rainfall</a:t>
            </a:r>
          </a:p>
          <a:p>
            <a:pPr lvl="1"/>
            <a:r>
              <a:rPr lang="en-US" dirty="0"/>
              <a:t>Other contributions such as wet deposition (i.e., with the rainfall), groundwater, sanitary sewer flows, external inflows, etc.</a:t>
            </a:r>
          </a:p>
          <a:p>
            <a:r>
              <a:rPr lang="en-US" dirty="0"/>
              <a:t>Pollutants move through the hydraulic network…</a:t>
            </a:r>
          </a:p>
          <a:p>
            <a:pPr lvl="1"/>
            <a:r>
              <a:rPr lang="en-US" dirty="0"/>
              <a:t>Dispersed/diluted within storage facilities (in SWMM5 nodes) </a:t>
            </a:r>
          </a:p>
          <a:p>
            <a:pPr lvl="1"/>
            <a:r>
              <a:rPr lang="en-US" dirty="0"/>
              <a:t>Routed through the conveyance system (in SWMM5 links) </a:t>
            </a:r>
          </a:p>
          <a:p>
            <a:r>
              <a:rPr lang="en-US" dirty="0"/>
              <a:t>Pollutant loads/concentrations can be reduced due to… </a:t>
            </a:r>
          </a:p>
          <a:p>
            <a:pPr lvl="1"/>
            <a:r>
              <a:rPr lang="en-US" dirty="0"/>
              <a:t>Street cleaning practices before washoff into the hydraulic network</a:t>
            </a:r>
          </a:p>
          <a:p>
            <a:pPr lvl="1"/>
            <a:r>
              <a:rPr lang="en-US" dirty="0"/>
              <a:t>Treatment or natural processes within the hydraulic network</a:t>
            </a:r>
          </a:p>
        </p:txBody>
      </p:sp>
    </p:spTree>
    <p:extLst>
      <p:ext uri="{BB962C8B-B14F-4D97-AF65-F5344CB8AC3E}">
        <p14:creationId xmlns:p14="http://schemas.microsoft.com/office/powerpoint/2010/main" val="446225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FF1BB-1D08-43DA-81C6-56C6C3B3D1BE}"/>
              </a:ext>
            </a:extLst>
          </p:cNvPr>
          <p:cNvSpPr>
            <a:spLocks noGrp="1"/>
          </p:cNvSpPr>
          <p:nvPr>
            <p:ph type="title"/>
          </p:nvPr>
        </p:nvSpPr>
        <p:spPr/>
        <p:txBody>
          <a:bodyPr>
            <a:normAutofit/>
          </a:bodyPr>
          <a:lstStyle/>
          <a:p>
            <a:r>
              <a:rPr lang="en-US" dirty="0"/>
              <a:t>SWMM5.2 Input File Sections</a:t>
            </a:r>
            <a:endParaRPr lang="en-CA" dirty="0"/>
          </a:p>
        </p:txBody>
      </p:sp>
      <p:sp>
        <p:nvSpPr>
          <p:cNvPr id="17" name="TextBox 16">
            <a:extLst>
              <a:ext uri="{FF2B5EF4-FFF2-40B4-BE49-F238E27FC236}">
                <a16:creationId xmlns:a16="http://schemas.microsoft.com/office/drawing/2014/main" id="{E528B1DE-18F2-4467-8BAB-17D9DEF60326}"/>
              </a:ext>
            </a:extLst>
          </p:cNvPr>
          <p:cNvSpPr txBox="1"/>
          <p:nvPr/>
        </p:nvSpPr>
        <p:spPr>
          <a:xfrm>
            <a:off x="208559" y="2373796"/>
            <a:ext cx="8579843" cy="7386638"/>
          </a:xfrm>
          <a:prstGeom prst="rect">
            <a:avLst/>
          </a:prstGeom>
          <a:ln w="9525">
            <a:noFill/>
          </a:ln>
        </p:spPr>
        <p:txBody>
          <a:bodyPr wrap="square">
            <a:spAutoFit/>
          </a:bodyPr>
          <a:lstStyle/>
          <a:p>
            <a:r>
              <a:rPr lang="en-US" sz="2000" b="1" dirty="0">
                <a:solidFill>
                  <a:srgbClr val="000000"/>
                </a:solidFill>
                <a:ea typeface="Calibri" panose="020F0502020204030204" pitchFamily="34" charset="0"/>
                <a:cs typeface="Arial" panose="020B0604020202020204" pitchFamily="34" charset="0"/>
              </a:rPr>
              <a:t>Hydrology</a:t>
            </a:r>
          </a:p>
          <a:p>
            <a:r>
              <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rPr>
              <a:t>[RAINGAGES]	   rain gage information</a:t>
            </a:r>
          </a:p>
          <a:p>
            <a:r>
              <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rPr>
              <a:t>[EVAPORATION]   evaporation data</a:t>
            </a:r>
          </a:p>
          <a:p>
            <a:r>
              <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rPr>
              <a:t>[TEMPERATURE]   air temperature and snow melt data</a:t>
            </a:r>
          </a:p>
          <a:p>
            <a:r>
              <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rPr>
              <a:t>[ADJUSTMENTS]   monthly adjustments applied to climate variables</a:t>
            </a:r>
          </a:p>
          <a:p>
            <a:r>
              <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rPr>
              <a:t>[SUBCATCHMENTS] basic </a:t>
            </a:r>
            <a:r>
              <a:rPr lang="en-US" sz="1400" dirty="0" err="1">
                <a:solidFill>
                  <a:srgbClr val="000000"/>
                </a:solidFill>
                <a:latin typeface="Courier New" panose="02070309020205020404" pitchFamily="49" charset="0"/>
                <a:ea typeface="Calibri" panose="020F0502020204030204" pitchFamily="34" charset="0"/>
                <a:cs typeface="Courier New" panose="02070309020205020404" pitchFamily="49" charset="0"/>
              </a:rPr>
              <a:t>subcatchment</a:t>
            </a:r>
            <a:r>
              <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rPr>
              <a:t> information</a:t>
            </a:r>
          </a:p>
          <a:p>
            <a:r>
              <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rPr>
              <a:t>[SUBAREAS]	   </a:t>
            </a:r>
            <a:r>
              <a:rPr lang="en-US" sz="1400" dirty="0" err="1">
                <a:solidFill>
                  <a:srgbClr val="000000"/>
                </a:solidFill>
                <a:latin typeface="Courier New" panose="02070309020205020404" pitchFamily="49" charset="0"/>
                <a:ea typeface="Calibri" panose="020F0502020204030204" pitchFamily="34" charset="0"/>
                <a:cs typeface="Courier New" panose="02070309020205020404" pitchFamily="49" charset="0"/>
              </a:rPr>
              <a:t>subcatchment</a:t>
            </a:r>
            <a:r>
              <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rPr>
              <a:t> impervious/pervious sub-area data</a:t>
            </a:r>
          </a:p>
          <a:p>
            <a:r>
              <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rPr>
              <a:t>[INFILTRATION]  </a:t>
            </a:r>
            <a:r>
              <a:rPr lang="en-US" sz="1400" dirty="0" err="1">
                <a:solidFill>
                  <a:srgbClr val="000000"/>
                </a:solidFill>
                <a:latin typeface="Courier New" panose="02070309020205020404" pitchFamily="49" charset="0"/>
                <a:ea typeface="Calibri" panose="020F0502020204030204" pitchFamily="34" charset="0"/>
                <a:cs typeface="Courier New" panose="02070309020205020404" pitchFamily="49" charset="0"/>
              </a:rPr>
              <a:t>subcatchment</a:t>
            </a:r>
            <a:r>
              <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rPr>
              <a:t> infiltration parameters</a:t>
            </a:r>
          </a:p>
          <a:p>
            <a:r>
              <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rPr>
              <a:t>[LID_CONTROLS]  low impact development control information</a:t>
            </a:r>
          </a:p>
          <a:p>
            <a:r>
              <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rPr>
              <a:t>[LID_USAGE]	   assignment of LID controls to </a:t>
            </a:r>
            <a:r>
              <a:rPr lang="en-US" sz="1400" dirty="0" err="1">
                <a:solidFill>
                  <a:srgbClr val="000000"/>
                </a:solidFill>
                <a:latin typeface="Courier New" panose="02070309020205020404" pitchFamily="49" charset="0"/>
                <a:ea typeface="Calibri" panose="020F0502020204030204" pitchFamily="34" charset="0"/>
                <a:cs typeface="Courier New" panose="02070309020205020404" pitchFamily="49" charset="0"/>
              </a:rPr>
              <a:t>subcatchments</a:t>
            </a:r>
            <a:endPar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endParaRPr>
          </a:p>
          <a:p>
            <a:r>
              <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rPr>
              <a:t>[AQUIFERS]	   groundwater aquifer parameters</a:t>
            </a:r>
          </a:p>
          <a:p>
            <a:r>
              <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rPr>
              <a:t>[GROUNDWATER]   </a:t>
            </a:r>
            <a:r>
              <a:rPr lang="en-US" sz="1400" dirty="0" err="1">
                <a:solidFill>
                  <a:srgbClr val="000000"/>
                </a:solidFill>
                <a:latin typeface="Courier New" panose="02070309020205020404" pitchFamily="49" charset="0"/>
                <a:ea typeface="Calibri" panose="020F0502020204030204" pitchFamily="34" charset="0"/>
                <a:cs typeface="Courier New" panose="02070309020205020404" pitchFamily="49" charset="0"/>
              </a:rPr>
              <a:t>subcatchment</a:t>
            </a:r>
            <a:r>
              <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rPr>
              <a:t> groundwater parameters</a:t>
            </a:r>
          </a:p>
          <a:p>
            <a:r>
              <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rPr>
              <a:t>[GWF]	   	   groundwater flow expressions</a:t>
            </a:r>
          </a:p>
          <a:p>
            <a:r>
              <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rPr>
              <a:t>[SNOWPACKS]	   </a:t>
            </a:r>
            <a:r>
              <a:rPr lang="en-US" sz="1400" dirty="0" err="1">
                <a:solidFill>
                  <a:srgbClr val="000000"/>
                </a:solidFill>
                <a:latin typeface="Courier New" panose="02070309020205020404" pitchFamily="49" charset="0"/>
                <a:ea typeface="Calibri" panose="020F0502020204030204" pitchFamily="34" charset="0"/>
                <a:cs typeface="Courier New" panose="02070309020205020404" pitchFamily="49" charset="0"/>
              </a:rPr>
              <a:t>subcatchment</a:t>
            </a:r>
            <a:r>
              <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rPr>
              <a:t> snow pack parameters</a:t>
            </a:r>
          </a:p>
          <a:p>
            <a:endPar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endParaRPr>
          </a:p>
          <a:p>
            <a:r>
              <a:rPr lang="en-US" sz="2000" b="1" dirty="0">
                <a:solidFill>
                  <a:srgbClr val="000000"/>
                </a:solidFill>
                <a:ea typeface="Calibri" panose="020F0502020204030204" pitchFamily="34" charset="0"/>
                <a:cs typeface="Arial" panose="020B0604020202020204" pitchFamily="34" charset="0"/>
              </a:rPr>
              <a:t>Hydraulics</a:t>
            </a:r>
          </a:p>
          <a:p>
            <a:r>
              <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rPr>
              <a:t>[JUNCTIONS]	junction node information</a:t>
            </a:r>
          </a:p>
          <a:p>
            <a:r>
              <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rPr>
              <a:t>[OUTFALLS]	outfall node information</a:t>
            </a:r>
          </a:p>
          <a:p>
            <a:r>
              <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rPr>
              <a:t>[DIVIDERS]	flow divider node information</a:t>
            </a:r>
          </a:p>
          <a:p>
            <a:r>
              <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rPr>
              <a:t>[STORAGE]	storage node information</a:t>
            </a:r>
          </a:p>
          <a:p>
            <a:r>
              <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rPr>
              <a:t>[CONDUITS]	conduit link information</a:t>
            </a:r>
          </a:p>
          <a:p>
            <a:r>
              <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rPr>
              <a:t>[PUMPS]		pump link information</a:t>
            </a:r>
          </a:p>
          <a:p>
            <a:r>
              <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rPr>
              <a:t>[ORIFICES]	orifice link information</a:t>
            </a:r>
          </a:p>
          <a:p>
            <a:r>
              <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rPr>
              <a:t>[WEIRS]		weir link information</a:t>
            </a:r>
          </a:p>
          <a:p>
            <a:r>
              <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rPr>
              <a:t>[OUTLETS]	outlet link information</a:t>
            </a:r>
          </a:p>
          <a:p>
            <a:r>
              <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rPr>
              <a:t>[XSECTIONS]	conduit, orifice, and weir cross-section geometry</a:t>
            </a:r>
          </a:p>
          <a:p>
            <a:r>
              <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rPr>
              <a:t>[TRANSECTS]	transect geometry for conduits with irregular cross-sections</a:t>
            </a:r>
          </a:p>
          <a:p>
            <a:r>
              <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rPr>
              <a:t>[STREETS]	cross-section geometry for street conduits</a:t>
            </a:r>
          </a:p>
          <a:p>
            <a:r>
              <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rPr>
              <a:t>[INLETS]		design data for storm drain inlets</a:t>
            </a:r>
          </a:p>
          <a:p>
            <a:r>
              <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rPr>
              <a:t>[INLET_USAGE]assignment of inlets to street and channel conduits</a:t>
            </a:r>
          </a:p>
          <a:p>
            <a:r>
              <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rPr>
              <a:t>[LOSSES]		conduit entrance/exit losses and flap valves</a:t>
            </a:r>
          </a:p>
          <a:p>
            <a:r>
              <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rPr>
              <a:t>[CONTROLS]	rules that control pump and regulator operation</a:t>
            </a:r>
          </a:p>
          <a:p>
            <a:r>
              <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rPr>
              <a:t>[CURVES]		x-y tabular data referenced in other sections</a:t>
            </a:r>
          </a:p>
        </p:txBody>
      </p:sp>
      <p:sp>
        <p:nvSpPr>
          <p:cNvPr id="10" name="TextBox 9">
            <a:extLst>
              <a:ext uri="{FF2B5EF4-FFF2-40B4-BE49-F238E27FC236}">
                <a16:creationId xmlns:a16="http://schemas.microsoft.com/office/drawing/2014/main" id="{E7F53B1C-0B81-E092-FFA9-840DC8E3A42D}"/>
              </a:ext>
            </a:extLst>
          </p:cNvPr>
          <p:cNvSpPr txBox="1"/>
          <p:nvPr/>
        </p:nvSpPr>
        <p:spPr>
          <a:xfrm>
            <a:off x="8786639" y="2374997"/>
            <a:ext cx="9292803" cy="7663636"/>
          </a:xfrm>
          <a:prstGeom prst="rect">
            <a:avLst/>
          </a:prstGeom>
          <a:ln w="9525">
            <a:noFill/>
          </a:ln>
        </p:spPr>
        <p:txBody>
          <a:bodyPr wrap="square">
            <a:spAutoFit/>
          </a:bodyPr>
          <a:lstStyle/>
          <a:p>
            <a:r>
              <a:rPr lang="en-US" sz="2000" b="1" dirty="0">
                <a:solidFill>
                  <a:srgbClr val="000000"/>
                </a:solidFill>
                <a:ea typeface="Calibri" panose="020F0502020204030204" pitchFamily="34" charset="0"/>
                <a:cs typeface="Arial" panose="020B0604020202020204" pitchFamily="34" charset="0"/>
              </a:rPr>
              <a:t>Job Control</a:t>
            </a:r>
          </a:p>
          <a:p>
            <a:r>
              <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rPr>
              <a:t>[TITLE]	project title</a:t>
            </a:r>
          </a:p>
          <a:p>
            <a:r>
              <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rPr>
              <a:t>[OPTIONS]	analysis options</a:t>
            </a:r>
          </a:p>
          <a:p>
            <a:r>
              <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rPr>
              <a:t>[REPORT]	output reporting instructions</a:t>
            </a:r>
          </a:p>
          <a:p>
            <a:r>
              <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rPr>
              <a:t>[FILES]	interface file options</a:t>
            </a:r>
          </a:p>
          <a:p>
            <a:endPar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endParaRPr>
          </a:p>
          <a:p>
            <a:r>
              <a:rPr lang="en-US" sz="2000" b="1" dirty="0">
                <a:solidFill>
                  <a:srgbClr val="000000"/>
                </a:solidFill>
                <a:ea typeface="Calibri" panose="020F0502020204030204" pitchFamily="34" charset="0"/>
                <a:cs typeface="Arial" panose="020B0604020202020204" pitchFamily="34" charset="0"/>
              </a:rPr>
              <a:t>H&amp;H</a:t>
            </a:r>
          </a:p>
          <a:p>
            <a:r>
              <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rPr>
              <a:t>[INFLOWS]	external hydrograph/pollutograph inflow at nodes</a:t>
            </a:r>
          </a:p>
          <a:p>
            <a:r>
              <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rPr>
              <a:t>[TIMESERIES]	timeseries data referenced in other sections</a:t>
            </a:r>
          </a:p>
          <a:p>
            <a:r>
              <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rPr>
              <a:t>[PATTERNS]	periodic multipliers referenced in other sections</a:t>
            </a:r>
          </a:p>
          <a:p>
            <a:endPar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endParaRPr>
          </a:p>
          <a:p>
            <a:r>
              <a:rPr lang="en-US" sz="2000" b="1" dirty="0">
                <a:solidFill>
                  <a:srgbClr val="000000"/>
                </a:solidFill>
                <a:ea typeface="Calibri" panose="020F0502020204030204" pitchFamily="34" charset="0"/>
                <a:cs typeface="Arial" panose="020B0604020202020204" pitchFamily="34" charset="0"/>
              </a:rPr>
              <a:t>Water Quality</a:t>
            </a:r>
          </a:p>
          <a:p>
            <a:r>
              <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rPr>
              <a:t>[POLLUTANTS]	pollutant information</a:t>
            </a:r>
          </a:p>
          <a:p>
            <a:r>
              <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rPr>
              <a:t>[LANDUSES]	land use categories</a:t>
            </a:r>
          </a:p>
          <a:p>
            <a:r>
              <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rPr>
              <a:t>[COVERAGES]	assignment of land uses to </a:t>
            </a:r>
            <a:r>
              <a:rPr lang="en-US" sz="1400" dirty="0" err="1">
                <a:solidFill>
                  <a:srgbClr val="000000"/>
                </a:solidFill>
                <a:latin typeface="Courier New" panose="02070309020205020404" pitchFamily="49" charset="0"/>
                <a:ea typeface="Calibri" panose="020F0502020204030204" pitchFamily="34" charset="0"/>
                <a:cs typeface="Courier New" panose="02070309020205020404" pitchFamily="49" charset="0"/>
              </a:rPr>
              <a:t>subcatchments</a:t>
            </a:r>
            <a:endPar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endParaRPr>
          </a:p>
          <a:p>
            <a:r>
              <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rPr>
              <a:t>[LOADINGS]	initial pollutant loads on </a:t>
            </a:r>
            <a:r>
              <a:rPr lang="en-US" sz="1400" dirty="0" err="1">
                <a:solidFill>
                  <a:srgbClr val="000000"/>
                </a:solidFill>
                <a:latin typeface="Courier New" panose="02070309020205020404" pitchFamily="49" charset="0"/>
                <a:ea typeface="Calibri" panose="020F0502020204030204" pitchFamily="34" charset="0"/>
                <a:cs typeface="Courier New" panose="02070309020205020404" pitchFamily="49" charset="0"/>
              </a:rPr>
              <a:t>subcatchments</a:t>
            </a:r>
            <a:endPar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endParaRPr>
          </a:p>
          <a:p>
            <a:r>
              <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rPr>
              <a:t>[BUILDUP]	buildup functions for pollutants and land uses</a:t>
            </a:r>
          </a:p>
          <a:p>
            <a:r>
              <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rPr>
              <a:t>[WASHOFF]	washoff functions for pollutants and land uses</a:t>
            </a:r>
          </a:p>
          <a:p>
            <a:r>
              <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rPr>
              <a:t>[TREATMENT]	pollutant removal functions at conveyance system nodes</a:t>
            </a:r>
          </a:p>
          <a:p>
            <a:endPar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endParaRPr>
          </a:p>
          <a:p>
            <a:r>
              <a:rPr lang="en-US" sz="2000" b="1" dirty="0">
                <a:solidFill>
                  <a:srgbClr val="000000"/>
                </a:solidFill>
                <a:ea typeface="Calibri" panose="020F0502020204030204" pitchFamily="34" charset="0"/>
                <a:cs typeface="Arial" panose="020B0604020202020204" pitchFamily="34" charset="0"/>
              </a:rPr>
              <a:t>Wastewater</a:t>
            </a:r>
          </a:p>
          <a:p>
            <a:r>
              <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rPr>
              <a:t>[DWF]	baseline dry weather sanitary inflow at nodes</a:t>
            </a:r>
          </a:p>
          <a:p>
            <a:r>
              <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rPr>
              <a:t>[RDII]	rainfall-dependent I/I information at nodes</a:t>
            </a:r>
          </a:p>
          <a:p>
            <a:r>
              <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rPr>
              <a:t>[HYDROGRAPHS]unit hydrograph data used to construct RDII inflows</a:t>
            </a:r>
          </a:p>
          <a:p>
            <a:endPar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endParaRPr>
          </a:p>
          <a:p>
            <a:r>
              <a:rPr lang="en-US" sz="2000" b="1" dirty="0">
                <a:solidFill>
                  <a:srgbClr val="000000"/>
                </a:solidFill>
                <a:ea typeface="Calibri" panose="020F0502020204030204" pitchFamily="34" charset="0"/>
                <a:cs typeface="Arial" panose="020B0604020202020204" pitchFamily="34" charset="0"/>
              </a:rPr>
              <a:t>Mapping Data </a:t>
            </a:r>
          </a:p>
          <a:p>
            <a:r>
              <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rPr>
              <a:t>[MAP]	X,Y coordinates of the map’s bounding rectangle</a:t>
            </a:r>
          </a:p>
          <a:p>
            <a:r>
              <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rPr>
              <a:t>[POLYGONS]	X,Y coordinates for each vertex of </a:t>
            </a:r>
            <a:r>
              <a:rPr lang="en-US" sz="1400" dirty="0" err="1">
                <a:solidFill>
                  <a:srgbClr val="000000"/>
                </a:solidFill>
                <a:latin typeface="Courier New" panose="02070309020205020404" pitchFamily="49" charset="0"/>
                <a:ea typeface="Calibri" panose="020F0502020204030204" pitchFamily="34" charset="0"/>
                <a:cs typeface="Courier New" panose="02070309020205020404" pitchFamily="49" charset="0"/>
              </a:rPr>
              <a:t>subcatchment</a:t>
            </a:r>
            <a:r>
              <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rPr>
              <a:t> polygons</a:t>
            </a:r>
          </a:p>
          <a:p>
            <a:r>
              <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rPr>
              <a:t>[COORDINATES]X,Y coordinates for nodes</a:t>
            </a:r>
          </a:p>
          <a:p>
            <a:r>
              <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rPr>
              <a:t>[VERTICES]	X,Y coordinates for each interior vertex of polyline links</a:t>
            </a:r>
          </a:p>
          <a:p>
            <a:r>
              <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rPr>
              <a:t>[LABELS]	X,Y coordinates and text of labels</a:t>
            </a:r>
          </a:p>
          <a:p>
            <a:r>
              <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rPr>
              <a:t>[SYMBOLS]	X,Y coordinates for rain gages</a:t>
            </a:r>
          </a:p>
          <a:p>
            <a:r>
              <a:rPr lang="en-US" sz="1400" dirty="0">
                <a:solidFill>
                  <a:srgbClr val="000000"/>
                </a:solidFill>
                <a:latin typeface="Courier New" panose="02070309020205020404" pitchFamily="49" charset="0"/>
                <a:ea typeface="Calibri" panose="020F0502020204030204" pitchFamily="34" charset="0"/>
                <a:cs typeface="Courier New" panose="02070309020205020404" pitchFamily="49" charset="0"/>
              </a:rPr>
              <a:t>[BACKDROP]	X,Y coordinates of the bounding rectangle and backdrop image file name</a:t>
            </a:r>
          </a:p>
        </p:txBody>
      </p:sp>
      <p:sp>
        <p:nvSpPr>
          <p:cNvPr id="5" name="Rectangle: Rounded Corners 4">
            <a:extLst>
              <a:ext uri="{FF2B5EF4-FFF2-40B4-BE49-F238E27FC236}">
                <a16:creationId xmlns:a16="http://schemas.microsoft.com/office/drawing/2014/main" id="{B825ACB5-C3D3-1785-C78A-2EB2C7E98DE2}"/>
              </a:ext>
            </a:extLst>
          </p:cNvPr>
          <p:cNvSpPr/>
          <p:nvPr/>
        </p:nvSpPr>
        <p:spPr>
          <a:xfrm>
            <a:off x="8778286" y="4938332"/>
            <a:ext cx="7315200" cy="194911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2700" dirty="0"/>
          </a:p>
        </p:txBody>
      </p:sp>
      <p:grpSp>
        <p:nvGrpSpPr>
          <p:cNvPr id="16" name="Group 15">
            <a:extLst>
              <a:ext uri="{FF2B5EF4-FFF2-40B4-BE49-F238E27FC236}">
                <a16:creationId xmlns:a16="http://schemas.microsoft.com/office/drawing/2014/main" id="{6CE75425-DF31-203B-155D-BA71E397DA5A}"/>
              </a:ext>
            </a:extLst>
          </p:cNvPr>
          <p:cNvGrpSpPr/>
          <p:nvPr/>
        </p:nvGrpSpPr>
        <p:grpSpPr>
          <a:xfrm>
            <a:off x="199882" y="1653074"/>
            <a:ext cx="17879560" cy="5836134"/>
            <a:chOff x="199882" y="1653074"/>
            <a:chExt cx="17879560" cy="5836134"/>
          </a:xfrm>
        </p:grpSpPr>
        <p:sp>
          <p:nvSpPr>
            <p:cNvPr id="6" name="Rectangle: Rounded Corners 5">
              <a:extLst>
                <a:ext uri="{FF2B5EF4-FFF2-40B4-BE49-F238E27FC236}">
                  <a16:creationId xmlns:a16="http://schemas.microsoft.com/office/drawing/2014/main" id="{33C40D9E-FC53-E82B-B67A-6461989A95E7}"/>
                </a:ext>
              </a:extLst>
            </p:cNvPr>
            <p:cNvSpPr/>
            <p:nvPr/>
          </p:nvSpPr>
          <p:spPr>
            <a:xfrm>
              <a:off x="8780572" y="7260608"/>
              <a:ext cx="7315200" cy="228600"/>
            </a:xfrm>
            <a:prstGeom prst="roundRect">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2700"/>
            </a:p>
          </p:txBody>
        </p:sp>
        <p:sp>
          <p:nvSpPr>
            <p:cNvPr id="9" name="Rectangle: Rounded Corners 8">
              <a:extLst>
                <a:ext uri="{FF2B5EF4-FFF2-40B4-BE49-F238E27FC236}">
                  <a16:creationId xmlns:a16="http://schemas.microsoft.com/office/drawing/2014/main" id="{6326CC21-D3A5-F2F7-9B83-99A0CBB96FD8}"/>
                </a:ext>
              </a:extLst>
            </p:cNvPr>
            <p:cNvSpPr/>
            <p:nvPr/>
          </p:nvSpPr>
          <p:spPr>
            <a:xfrm>
              <a:off x="8782291" y="3792770"/>
              <a:ext cx="7315200" cy="1109360"/>
            </a:xfrm>
            <a:prstGeom prst="roundRect">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2700"/>
            </a:p>
          </p:txBody>
        </p:sp>
        <p:sp>
          <p:nvSpPr>
            <p:cNvPr id="11" name="Rectangle: Rounded Corners 10">
              <a:extLst>
                <a:ext uri="{FF2B5EF4-FFF2-40B4-BE49-F238E27FC236}">
                  <a16:creationId xmlns:a16="http://schemas.microsoft.com/office/drawing/2014/main" id="{B8D1BA62-F85B-BB60-7367-5257E340BEAE}"/>
                </a:ext>
              </a:extLst>
            </p:cNvPr>
            <p:cNvSpPr/>
            <p:nvPr/>
          </p:nvSpPr>
          <p:spPr>
            <a:xfrm>
              <a:off x="199882" y="3564169"/>
              <a:ext cx="6391986" cy="228600"/>
            </a:xfrm>
            <a:prstGeom prst="roundRect">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2700"/>
            </a:p>
          </p:txBody>
        </p:sp>
        <p:sp>
          <p:nvSpPr>
            <p:cNvPr id="12" name="Rectangle: Rounded Corners 11">
              <a:extLst>
                <a:ext uri="{FF2B5EF4-FFF2-40B4-BE49-F238E27FC236}">
                  <a16:creationId xmlns:a16="http://schemas.microsoft.com/office/drawing/2014/main" id="{5E65CCAA-DCBD-6DF4-7D5F-EAE18C2F3D1C}"/>
                </a:ext>
              </a:extLst>
            </p:cNvPr>
            <p:cNvSpPr/>
            <p:nvPr/>
          </p:nvSpPr>
          <p:spPr>
            <a:xfrm>
              <a:off x="202154" y="6650840"/>
              <a:ext cx="6391986" cy="228600"/>
            </a:xfrm>
            <a:prstGeom prst="roundRect">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2700"/>
            </a:p>
          </p:txBody>
        </p:sp>
        <p:sp>
          <p:nvSpPr>
            <p:cNvPr id="13" name="Rectangle: Rounded Corners 12">
              <a:extLst>
                <a:ext uri="{FF2B5EF4-FFF2-40B4-BE49-F238E27FC236}">
                  <a16:creationId xmlns:a16="http://schemas.microsoft.com/office/drawing/2014/main" id="{D32E71A0-4314-C6DD-DE8A-8B5873576D85}"/>
                </a:ext>
              </a:extLst>
            </p:cNvPr>
            <p:cNvSpPr/>
            <p:nvPr/>
          </p:nvSpPr>
          <p:spPr>
            <a:xfrm>
              <a:off x="202154" y="6009391"/>
              <a:ext cx="6391986" cy="228600"/>
            </a:xfrm>
            <a:prstGeom prst="roundRect">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2700"/>
            </a:p>
          </p:txBody>
        </p:sp>
        <p:sp>
          <p:nvSpPr>
            <p:cNvPr id="14" name="Rectangle: Rounded Corners 13">
              <a:extLst>
                <a:ext uri="{FF2B5EF4-FFF2-40B4-BE49-F238E27FC236}">
                  <a16:creationId xmlns:a16="http://schemas.microsoft.com/office/drawing/2014/main" id="{0689CE89-1C5E-CDB5-6FEF-A7DD4FE829E2}"/>
                </a:ext>
              </a:extLst>
            </p:cNvPr>
            <p:cNvSpPr/>
            <p:nvPr/>
          </p:nvSpPr>
          <p:spPr>
            <a:xfrm>
              <a:off x="11627320" y="1653074"/>
              <a:ext cx="6452122" cy="497590"/>
            </a:xfrm>
            <a:prstGeom prst="roundRect">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700" dirty="0">
                  <a:solidFill>
                    <a:srgbClr val="000000"/>
                  </a:solidFill>
                </a:rPr>
                <a:t>May contain water quality input parameters</a:t>
              </a:r>
            </a:p>
          </p:txBody>
        </p:sp>
      </p:grpSp>
    </p:spTree>
    <p:extLst>
      <p:ext uri="{BB962C8B-B14F-4D97-AF65-F5344CB8AC3E}">
        <p14:creationId xmlns:p14="http://schemas.microsoft.com/office/powerpoint/2010/main" val="3420250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E1B912-FDE8-4649-B1C7-9C3195448EE4}"/>
              </a:ext>
            </a:extLst>
          </p:cNvPr>
          <p:cNvSpPr>
            <a:spLocks noGrp="1"/>
          </p:cNvSpPr>
          <p:nvPr>
            <p:ph type="title"/>
          </p:nvPr>
        </p:nvSpPr>
        <p:spPr/>
        <p:txBody>
          <a:bodyPr/>
          <a:lstStyle/>
          <a:p>
            <a:r>
              <a:rPr lang="en-CA" dirty="0"/>
              <a:t>SWMM5 Water Quality Capabilities</a:t>
            </a:r>
            <a:endParaRPr lang="en-US" dirty="0"/>
          </a:p>
        </p:txBody>
      </p:sp>
      <p:sp>
        <p:nvSpPr>
          <p:cNvPr id="2" name="Content Placeholder 1"/>
          <p:cNvSpPr>
            <a:spLocks noGrp="1"/>
          </p:cNvSpPr>
          <p:nvPr>
            <p:ph sz="half" idx="2"/>
          </p:nvPr>
        </p:nvSpPr>
        <p:spPr>
          <a:xfrm>
            <a:off x="600498" y="1920240"/>
            <a:ext cx="17087001" cy="6919487"/>
          </a:xfrm>
        </p:spPr>
        <p:txBody>
          <a:bodyPr>
            <a:normAutofit/>
          </a:bodyPr>
          <a:lstStyle/>
          <a:p>
            <a:r>
              <a:rPr lang="en-CA" dirty="0"/>
              <a:t>Dry-weather pollutant buildup over different land uses</a:t>
            </a:r>
          </a:p>
          <a:p>
            <a:r>
              <a:rPr lang="en-CA" dirty="0"/>
              <a:t>Pollutant washoff from specific land uses during rainfall</a:t>
            </a:r>
          </a:p>
          <a:p>
            <a:r>
              <a:rPr lang="en-CA" dirty="0"/>
              <a:t>Direct contribution from rainfall deposition</a:t>
            </a:r>
          </a:p>
          <a:p>
            <a:r>
              <a:rPr lang="en-CA" dirty="0"/>
              <a:t>Reduction in dry-weather buildup due to street sweeping</a:t>
            </a:r>
          </a:p>
          <a:p>
            <a:r>
              <a:rPr lang="en-CA" dirty="0"/>
              <a:t>Estimation of dry-weather sanitary flows and user-specified external inflows</a:t>
            </a:r>
          </a:p>
          <a:p>
            <a:r>
              <a:rPr lang="en-CA" dirty="0"/>
              <a:t>Routing of water quality constituents through the drainage system</a:t>
            </a:r>
          </a:p>
          <a:p>
            <a:r>
              <a:rPr lang="en-CA" dirty="0"/>
              <a:t>Reduction in constituent concentration through treatment in storage units or natural processes in pipes/channels</a:t>
            </a:r>
          </a:p>
        </p:txBody>
      </p:sp>
    </p:spTree>
    <p:extLst>
      <p:ext uri="{BB962C8B-B14F-4D97-AF65-F5344CB8AC3E}">
        <p14:creationId xmlns:p14="http://schemas.microsoft.com/office/powerpoint/2010/main" val="498908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dirty="0"/>
              <a:t>Typical SWMM Water Quality Set Up</a:t>
            </a:r>
          </a:p>
        </p:txBody>
      </p:sp>
      <p:sp>
        <p:nvSpPr>
          <p:cNvPr id="33795" name="Rectangle 3"/>
          <p:cNvSpPr>
            <a:spLocks noGrp="1" noChangeArrowheads="1"/>
          </p:cNvSpPr>
          <p:nvPr>
            <p:ph sz="half" idx="2"/>
          </p:nvPr>
        </p:nvSpPr>
        <p:spPr>
          <a:xfrm>
            <a:off x="600499" y="2191825"/>
            <a:ext cx="17087001" cy="6919487"/>
          </a:xfrm>
        </p:spPr>
        <p:txBody>
          <a:bodyPr>
            <a:normAutofit/>
          </a:bodyPr>
          <a:lstStyle/>
          <a:p>
            <a:pPr marL="771525" indent="-771525">
              <a:buFont typeface="Times New Roman" pitchFamily="18" charset="0"/>
              <a:buAutoNum type="arabicPeriod"/>
            </a:pPr>
            <a:r>
              <a:rPr lang="en-US" dirty="0"/>
              <a:t>Identify the pollutants to be analyzed</a:t>
            </a:r>
          </a:p>
          <a:p>
            <a:pPr marL="771525" indent="-771525">
              <a:buFont typeface="Times New Roman" pitchFamily="18" charset="0"/>
              <a:buAutoNum type="arabicPeriod"/>
            </a:pPr>
            <a:r>
              <a:rPr lang="en-US" dirty="0"/>
              <a:t>Define the land uses that generate these pollutants</a:t>
            </a:r>
          </a:p>
          <a:p>
            <a:pPr marL="771525" indent="-771525">
              <a:buFont typeface="Times New Roman" pitchFamily="18" charset="0"/>
              <a:buAutoNum type="arabicPeriod"/>
            </a:pPr>
            <a:r>
              <a:rPr lang="en-US" dirty="0"/>
              <a:t>Assign one or a mixture of land uses to each subcatchment</a:t>
            </a:r>
          </a:p>
          <a:p>
            <a:pPr marL="771525" indent="-771525">
              <a:buFont typeface="Times New Roman" pitchFamily="18" charset="0"/>
              <a:buAutoNum type="arabicPeriod"/>
            </a:pPr>
            <a:r>
              <a:rPr lang="en-US" dirty="0"/>
              <a:t>Set the buildup, washoff and street cleaning parameters for each land use</a:t>
            </a:r>
          </a:p>
          <a:p>
            <a:pPr marL="771525" indent="-771525">
              <a:buFont typeface="Times New Roman" pitchFamily="18" charset="0"/>
              <a:buAutoNum type="arabicPeriod"/>
            </a:pPr>
            <a:r>
              <a:rPr lang="en-US" dirty="0"/>
              <a:t>Define pollutant removal functions for nodes within the drainage system that contain storage/treatment facilities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p:txBody>
          <a:bodyPr/>
          <a:lstStyle/>
          <a:p>
            <a:r>
              <a:rPr lang="en-US" dirty="0"/>
              <a:t>Water Quality Units</a:t>
            </a:r>
          </a:p>
        </p:txBody>
      </p:sp>
      <p:graphicFrame>
        <p:nvGraphicFramePr>
          <p:cNvPr id="3" name="Content Placeholder 2"/>
          <p:cNvGraphicFramePr>
            <a:graphicFrameLocks noGrp="1"/>
          </p:cNvGraphicFramePr>
          <p:nvPr>
            <p:ph sz="half" idx="2"/>
          </p:nvPr>
        </p:nvGraphicFramePr>
        <p:xfrm>
          <a:off x="788981" y="2400300"/>
          <a:ext cx="16710037" cy="5486400"/>
        </p:xfrm>
        <a:graphic>
          <a:graphicData uri="http://schemas.openxmlformats.org/drawingml/2006/table">
            <a:tbl>
              <a:tblPr firstRow="1" bandRow="1">
                <a:tableStyleId>{5DA37D80-6434-44D0-A028-1B22A696006F}</a:tableStyleId>
              </a:tblPr>
              <a:tblGrid>
                <a:gridCol w="8126828">
                  <a:extLst>
                    <a:ext uri="{9D8B030D-6E8A-4147-A177-3AD203B41FA5}">
                      <a16:colId xmlns:a16="http://schemas.microsoft.com/office/drawing/2014/main" val="20000"/>
                    </a:ext>
                  </a:extLst>
                </a:gridCol>
                <a:gridCol w="4462293">
                  <a:extLst>
                    <a:ext uri="{9D8B030D-6E8A-4147-A177-3AD203B41FA5}">
                      <a16:colId xmlns:a16="http://schemas.microsoft.com/office/drawing/2014/main" val="20001"/>
                    </a:ext>
                  </a:extLst>
                </a:gridCol>
                <a:gridCol w="4120916">
                  <a:extLst>
                    <a:ext uri="{9D8B030D-6E8A-4147-A177-3AD203B41FA5}">
                      <a16:colId xmlns:a16="http://schemas.microsoft.com/office/drawing/2014/main" val="2316061099"/>
                    </a:ext>
                  </a:extLst>
                </a:gridCol>
              </a:tblGrid>
              <a:tr h="556875">
                <a:tc>
                  <a:txBody>
                    <a:bodyPr/>
                    <a:lstStyle/>
                    <a:p>
                      <a:pPr algn="ctr"/>
                      <a:r>
                        <a:rPr lang="en-CA" sz="3600" dirty="0"/>
                        <a:t>Parameter</a:t>
                      </a:r>
                      <a:endParaRPr lang="en-CA" sz="3600" dirty="0">
                        <a:latin typeface="+mj-lt"/>
                      </a:endParaRPr>
                    </a:p>
                  </a:txBody>
                  <a:tcPr marL="201034" marR="201034" marT="68580" marB="68580" anchor="ctr"/>
                </a:tc>
                <a:tc>
                  <a:txBody>
                    <a:bodyPr/>
                    <a:lstStyle/>
                    <a:p>
                      <a:pPr algn="ctr"/>
                      <a:r>
                        <a:rPr lang="en-CA" sz="3600" dirty="0"/>
                        <a:t>US</a:t>
                      </a:r>
                      <a:endParaRPr lang="en-CA" sz="3600" dirty="0">
                        <a:latin typeface="+mj-lt"/>
                      </a:endParaRPr>
                    </a:p>
                  </a:txBody>
                  <a:tcPr marL="201034" marR="201034" marT="68580" marB="68580" anchor="ctr"/>
                </a:tc>
                <a:tc>
                  <a:txBody>
                    <a:bodyPr/>
                    <a:lstStyle/>
                    <a:p>
                      <a:pPr algn="ctr"/>
                      <a:r>
                        <a:rPr lang="en-CA" sz="3600" dirty="0"/>
                        <a:t>SI</a:t>
                      </a:r>
                      <a:endParaRPr lang="en-CA" sz="3600" dirty="0">
                        <a:latin typeface="+mj-lt"/>
                      </a:endParaRPr>
                    </a:p>
                  </a:txBody>
                  <a:tcPr marL="201034" marR="201034" marT="68580" marB="68580" anchor="ctr"/>
                </a:tc>
                <a:extLst>
                  <a:ext uri="{0D108BD9-81ED-4DB2-BD59-A6C34878D82A}">
                    <a16:rowId xmlns:a16="http://schemas.microsoft.com/office/drawing/2014/main" val="10000"/>
                  </a:ext>
                </a:extLst>
              </a:tr>
              <a:tr h="556875">
                <a:tc rowSpan="3">
                  <a:txBody>
                    <a:bodyPr/>
                    <a:lstStyle/>
                    <a:p>
                      <a:pPr algn="ctr"/>
                      <a:r>
                        <a:rPr lang="en-CA" sz="3600" dirty="0"/>
                        <a:t>Concentration</a:t>
                      </a:r>
                      <a:endParaRPr lang="en-CA" sz="3600" dirty="0">
                        <a:latin typeface="+mj-lt"/>
                      </a:endParaRPr>
                    </a:p>
                  </a:txBody>
                  <a:tcPr marL="201034" marR="201034" marT="68580" marB="68580" anchor="ctr"/>
                </a:tc>
                <a:tc gridSpan="2">
                  <a:txBody>
                    <a:bodyPr/>
                    <a:lstStyle/>
                    <a:p>
                      <a:pPr algn="ctr"/>
                      <a:r>
                        <a:rPr lang="en-CA" sz="3600" dirty="0"/>
                        <a:t>mg/L</a:t>
                      </a:r>
                      <a:endParaRPr lang="en-CA" sz="3600" dirty="0">
                        <a:latin typeface="+mj-lt"/>
                      </a:endParaRPr>
                    </a:p>
                  </a:txBody>
                  <a:tcPr marL="201034" marR="201034" marT="68580" marB="68580" anchor="ctr"/>
                </a:tc>
                <a:tc hMerge="1">
                  <a:txBody>
                    <a:bodyPr/>
                    <a:lstStyle/>
                    <a:p>
                      <a:pPr algn="ctr"/>
                      <a:endParaRPr lang="en-CA" sz="3600" dirty="0">
                        <a:latin typeface="+mj-lt"/>
                      </a:endParaRPr>
                    </a:p>
                  </a:txBody>
                  <a:tcPr marL="201034" marR="201034" marT="68580" marB="68580"/>
                </a:tc>
                <a:extLst>
                  <a:ext uri="{0D108BD9-81ED-4DB2-BD59-A6C34878D82A}">
                    <a16:rowId xmlns:a16="http://schemas.microsoft.com/office/drawing/2014/main" val="10001"/>
                  </a:ext>
                </a:extLst>
              </a:tr>
              <a:tr h="556875">
                <a:tc vMerge="1">
                  <a:txBody>
                    <a:bodyPr/>
                    <a:lstStyle/>
                    <a:p>
                      <a:pPr algn="ctr"/>
                      <a:endParaRPr lang="en-CA" sz="3600" dirty="0">
                        <a:latin typeface="+mj-lt"/>
                      </a:endParaRPr>
                    </a:p>
                  </a:txBody>
                  <a:tcPr marL="201034" marR="201034" marT="68580" marB="68580"/>
                </a:tc>
                <a:tc gridSpan="2">
                  <a:txBody>
                    <a:bodyPr/>
                    <a:lstStyle/>
                    <a:p>
                      <a:pPr algn="ctr"/>
                      <a:r>
                        <a:rPr lang="en-CA" sz="3600" dirty="0"/>
                        <a:t>µg/L</a:t>
                      </a:r>
                      <a:endParaRPr lang="en-CA" sz="3600" dirty="0">
                        <a:latin typeface="+mj-lt"/>
                      </a:endParaRPr>
                    </a:p>
                  </a:txBody>
                  <a:tcPr marL="201034" marR="201034" marT="68580" marB="68580" anchor="ctr"/>
                </a:tc>
                <a:tc hMerge="1">
                  <a:txBody>
                    <a:bodyPr/>
                    <a:lstStyle/>
                    <a:p>
                      <a:pPr algn="ctr"/>
                      <a:endParaRPr lang="en-CA" sz="3600" dirty="0">
                        <a:latin typeface="+mj-lt"/>
                      </a:endParaRPr>
                    </a:p>
                  </a:txBody>
                  <a:tcPr marL="201034" marR="201034" marT="68580" marB="68580"/>
                </a:tc>
                <a:extLst>
                  <a:ext uri="{0D108BD9-81ED-4DB2-BD59-A6C34878D82A}">
                    <a16:rowId xmlns:a16="http://schemas.microsoft.com/office/drawing/2014/main" val="10002"/>
                  </a:ext>
                </a:extLst>
              </a:tr>
              <a:tr h="556875">
                <a:tc vMerge="1">
                  <a:txBody>
                    <a:bodyPr/>
                    <a:lstStyle/>
                    <a:p>
                      <a:pPr algn="ctr"/>
                      <a:endParaRPr lang="en-CA" sz="3600" dirty="0">
                        <a:latin typeface="+mj-lt"/>
                      </a:endParaRPr>
                    </a:p>
                  </a:txBody>
                  <a:tcPr marL="201034" marR="201034" marT="68580" marB="68580"/>
                </a:tc>
                <a:tc gridSpan="2">
                  <a:txBody>
                    <a:bodyPr/>
                    <a:lstStyle/>
                    <a:p>
                      <a:pPr algn="ctr"/>
                      <a:r>
                        <a:rPr lang="en-CA" sz="3600" dirty="0"/>
                        <a:t>Count/L</a:t>
                      </a:r>
                      <a:endParaRPr lang="en-CA" sz="3600" dirty="0">
                        <a:latin typeface="+mj-lt"/>
                      </a:endParaRPr>
                    </a:p>
                  </a:txBody>
                  <a:tcPr marL="201034" marR="201034" marT="68580" marB="68580" anchor="ctr"/>
                </a:tc>
                <a:tc hMerge="1">
                  <a:txBody>
                    <a:bodyPr/>
                    <a:lstStyle/>
                    <a:p>
                      <a:pPr algn="ctr"/>
                      <a:endParaRPr lang="en-CA" sz="3600" dirty="0">
                        <a:latin typeface="+mj-lt"/>
                      </a:endParaRPr>
                    </a:p>
                  </a:txBody>
                  <a:tcPr marL="201034" marR="201034" marT="68580" marB="68580"/>
                </a:tc>
                <a:extLst>
                  <a:ext uri="{0D108BD9-81ED-4DB2-BD59-A6C34878D82A}">
                    <a16:rowId xmlns:a16="http://schemas.microsoft.com/office/drawing/2014/main" val="10003"/>
                  </a:ext>
                </a:extLst>
              </a:tr>
              <a:tr h="556875">
                <a:tc>
                  <a:txBody>
                    <a:bodyPr/>
                    <a:lstStyle/>
                    <a:p>
                      <a:pPr algn="ctr"/>
                      <a:r>
                        <a:rPr lang="en-CA" sz="3600" dirty="0"/>
                        <a:t>Decay Constant</a:t>
                      </a:r>
                      <a:endParaRPr lang="en-CA" sz="3600" dirty="0">
                        <a:latin typeface="+mj-lt"/>
                      </a:endParaRPr>
                    </a:p>
                  </a:txBody>
                  <a:tcPr marL="201034" marR="201034" marT="68580" marB="68580" anchor="ctr"/>
                </a:tc>
                <a:tc gridSpan="2">
                  <a:txBody>
                    <a:bodyPr/>
                    <a:lstStyle/>
                    <a:p>
                      <a:pPr algn="ctr"/>
                      <a:r>
                        <a:rPr lang="en-CA" sz="3600" dirty="0"/>
                        <a:t>1/days</a:t>
                      </a:r>
                      <a:endParaRPr lang="en-CA" sz="3600" dirty="0">
                        <a:latin typeface="+mj-lt"/>
                      </a:endParaRPr>
                    </a:p>
                  </a:txBody>
                  <a:tcPr marL="201034" marR="201034" marT="68580" marB="68580" anchor="ctr"/>
                </a:tc>
                <a:tc hMerge="1">
                  <a:txBody>
                    <a:bodyPr/>
                    <a:lstStyle/>
                    <a:p>
                      <a:pPr algn="ctr"/>
                      <a:endParaRPr lang="en-CA" sz="3600" dirty="0">
                        <a:latin typeface="+mj-lt"/>
                      </a:endParaRPr>
                    </a:p>
                  </a:txBody>
                  <a:tcPr marL="201034" marR="201034" marT="68580" marB="68580"/>
                </a:tc>
                <a:extLst>
                  <a:ext uri="{0D108BD9-81ED-4DB2-BD59-A6C34878D82A}">
                    <a16:rowId xmlns:a16="http://schemas.microsoft.com/office/drawing/2014/main" val="10004"/>
                  </a:ext>
                </a:extLst>
              </a:tr>
              <a:tr h="556875">
                <a:tc rowSpan="2">
                  <a:txBody>
                    <a:bodyPr/>
                    <a:lstStyle/>
                    <a:p>
                      <a:pPr algn="ctr"/>
                      <a:r>
                        <a:rPr lang="en-CA" sz="3600" dirty="0"/>
                        <a:t>Pollutant Buildup</a:t>
                      </a:r>
                      <a:endParaRPr lang="en-CA" sz="3600" dirty="0">
                        <a:latin typeface="+mj-lt"/>
                      </a:endParaRPr>
                    </a:p>
                  </a:txBody>
                  <a:tcPr marL="201034" marR="201034" marT="68580" marB="68580" anchor="ctr"/>
                </a:tc>
                <a:tc>
                  <a:txBody>
                    <a:bodyPr/>
                    <a:lstStyle/>
                    <a:p>
                      <a:pPr algn="ctr"/>
                      <a:r>
                        <a:rPr lang="en-CA" sz="3600" dirty="0" err="1"/>
                        <a:t>lbs</a:t>
                      </a:r>
                      <a:r>
                        <a:rPr lang="en-CA" sz="3600" dirty="0"/>
                        <a:t>/length</a:t>
                      </a:r>
                      <a:endParaRPr lang="en-CA" sz="3600" dirty="0">
                        <a:latin typeface="+mj-lt"/>
                      </a:endParaRPr>
                    </a:p>
                  </a:txBody>
                  <a:tcPr marL="201034" marR="201034" marT="68580" marB="68580" anchor="ctr"/>
                </a:tc>
                <a:tc>
                  <a:txBody>
                    <a:bodyPr/>
                    <a:lstStyle/>
                    <a:p>
                      <a:pPr algn="ctr"/>
                      <a:r>
                        <a:rPr lang="en-CA" sz="3600"/>
                        <a:t>kg/length</a:t>
                      </a:r>
                      <a:endParaRPr lang="en-CA" sz="3600" dirty="0">
                        <a:latin typeface="+mj-lt"/>
                      </a:endParaRPr>
                    </a:p>
                  </a:txBody>
                  <a:tcPr marL="201034" marR="201034" marT="68580" marB="68580" anchor="ctr"/>
                </a:tc>
                <a:extLst>
                  <a:ext uri="{0D108BD9-81ED-4DB2-BD59-A6C34878D82A}">
                    <a16:rowId xmlns:a16="http://schemas.microsoft.com/office/drawing/2014/main" val="10005"/>
                  </a:ext>
                </a:extLst>
              </a:tr>
              <a:tr h="556875">
                <a:tc vMerge="1">
                  <a:txBody>
                    <a:bodyPr/>
                    <a:lstStyle/>
                    <a:p>
                      <a:pPr algn="ctr"/>
                      <a:endParaRPr lang="en-CA" sz="3600" dirty="0">
                        <a:latin typeface="+mj-lt"/>
                      </a:endParaRPr>
                    </a:p>
                  </a:txBody>
                  <a:tcPr marL="201034" marR="201034" marT="68580" marB="68580" anchor="ctr"/>
                </a:tc>
                <a:tc>
                  <a:txBody>
                    <a:bodyPr/>
                    <a:lstStyle/>
                    <a:p>
                      <a:pPr algn="ctr"/>
                      <a:r>
                        <a:rPr lang="en-CA" sz="3600" dirty="0" err="1"/>
                        <a:t>lbs</a:t>
                      </a:r>
                      <a:r>
                        <a:rPr lang="en-CA" sz="3600" dirty="0"/>
                        <a:t>/acre</a:t>
                      </a:r>
                      <a:endParaRPr lang="en-CA" sz="3600" dirty="0">
                        <a:latin typeface="+mj-lt"/>
                      </a:endParaRPr>
                    </a:p>
                  </a:txBody>
                  <a:tcPr marL="201034" marR="201034" marT="68580" marB="68580" anchor="ctr"/>
                </a:tc>
                <a:tc>
                  <a:txBody>
                    <a:bodyPr/>
                    <a:lstStyle/>
                    <a:p>
                      <a:pPr algn="ctr"/>
                      <a:r>
                        <a:rPr lang="en-CA" sz="3600" dirty="0"/>
                        <a:t>kg/ha</a:t>
                      </a:r>
                      <a:endParaRPr lang="en-CA" sz="3600" dirty="0">
                        <a:latin typeface="+mj-lt"/>
                      </a:endParaRPr>
                    </a:p>
                  </a:txBody>
                  <a:tcPr marL="201034" marR="201034" marT="68580" marB="68580" anchor="ctr"/>
                </a:tc>
                <a:extLst>
                  <a:ext uri="{0D108BD9-81ED-4DB2-BD59-A6C34878D82A}">
                    <a16:rowId xmlns:a16="http://schemas.microsoft.com/office/drawing/2014/main" val="10006"/>
                  </a:ext>
                </a:extLst>
              </a:tr>
              <a:tr h="556875">
                <a:tc>
                  <a:txBody>
                    <a:bodyPr/>
                    <a:lstStyle/>
                    <a:p>
                      <a:pPr algn="ctr"/>
                      <a:r>
                        <a:rPr lang="en-CA" sz="3600" dirty="0"/>
                        <a:t>Street Cleaning Interval</a:t>
                      </a:r>
                      <a:endParaRPr lang="en-CA" sz="3600" dirty="0">
                        <a:latin typeface="+mj-lt"/>
                      </a:endParaRPr>
                    </a:p>
                  </a:txBody>
                  <a:tcPr marL="201034" marR="201034" marT="68580" marB="68580" anchor="ctr">
                    <a:solidFill>
                      <a:schemeClr val="bg1">
                        <a:alpha val="20000"/>
                      </a:schemeClr>
                    </a:solidFill>
                  </a:tcPr>
                </a:tc>
                <a:tc gridSpan="2">
                  <a:txBody>
                    <a:bodyPr/>
                    <a:lstStyle/>
                    <a:p>
                      <a:pPr algn="ctr"/>
                      <a:r>
                        <a:rPr lang="en-CA" sz="3600" dirty="0"/>
                        <a:t>days</a:t>
                      </a:r>
                      <a:endParaRPr lang="en-CA" sz="3600" dirty="0">
                        <a:latin typeface="+mj-lt"/>
                      </a:endParaRPr>
                    </a:p>
                  </a:txBody>
                  <a:tcPr marL="201034" marR="201034" marT="68580" marB="68580" anchor="ctr"/>
                </a:tc>
                <a:tc hMerge="1">
                  <a:txBody>
                    <a:bodyPr/>
                    <a:lstStyle/>
                    <a:p>
                      <a:pPr algn="ctr"/>
                      <a:endParaRPr lang="en-CA" sz="3600" dirty="0">
                        <a:latin typeface="+mj-lt"/>
                      </a:endParaRPr>
                    </a:p>
                  </a:txBody>
                  <a:tcPr marL="201034" marR="201034" marT="68580" marB="6858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834820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FF1BB-1D08-43DA-81C6-56C6C3B3D1BE}"/>
              </a:ext>
            </a:extLst>
          </p:cNvPr>
          <p:cNvSpPr>
            <a:spLocks noGrp="1"/>
          </p:cNvSpPr>
          <p:nvPr>
            <p:ph type="title"/>
          </p:nvPr>
        </p:nvSpPr>
        <p:spPr/>
        <p:txBody>
          <a:bodyPr/>
          <a:lstStyle/>
          <a:p>
            <a:r>
              <a:rPr lang="en-US" dirty="0"/>
              <a:t>Outline</a:t>
            </a:r>
            <a:endParaRPr lang="en-CA" dirty="0"/>
          </a:p>
        </p:txBody>
      </p:sp>
      <p:sp>
        <p:nvSpPr>
          <p:cNvPr id="3" name="Content Placeholder 3">
            <a:extLst>
              <a:ext uri="{FF2B5EF4-FFF2-40B4-BE49-F238E27FC236}">
                <a16:creationId xmlns:a16="http://schemas.microsoft.com/office/drawing/2014/main" id="{5811F665-8521-4AEA-9471-FF47BE549918}"/>
              </a:ext>
            </a:extLst>
          </p:cNvPr>
          <p:cNvSpPr txBox="1">
            <a:spLocks/>
          </p:cNvSpPr>
          <p:nvPr/>
        </p:nvSpPr>
        <p:spPr>
          <a:xfrm>
            <a:off x="600496" y="1828800"/>
            <a:ext cx="17067571" cy="8458200"/>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sz="4000" dirty="0"/>
              <a:t>Urban runoff quality</a:t>
            </a:r>
          </a:p>
          <a:p>
            <a:r>
              <a:rPr lang="en-US" sz="4000" dirty="0"/>
              <a:t>SWMM5 water quality processes</a:t>
            </a:r>
          </a:p>
          <a:p>
            <a:r>
              <a:rPr lang="en-US" sz="4000" dirty="0"/>
              <a:t>Surface buildup and washoff</a:t>
            </a:r>
          </a:p>
          <a:p>
            <a:r>
              <a:rPr lang="en-US" sz="4000" dirty="0"/>
              <a:t>Routing and treatment </a:t>
            </a:r>
          </a:p>
        </p:txBody>
      </p:sp>
      <p:sp>
        <p:nvSpPr>
          <p:cNvPr id="5" name="TextBox 4">
            <a:extLst>
              <a:ext uri="{FF2B5EF4-FFF2-40B4-BE49-F238E27FC236}">
                <a16:creationId xmlns:a16="http://schemas.microsoft.com/office/drawing/2014/main" id="{3EED7FF6-07CD-4DE6-A006-E9A591DFAD42}"/>
              </a:ext>
            </a:extLst>
          </p:cNvPr>
          <p:cNvSpPr txBox="1"/>
          <p:nvPr/>
        </p:nvSpPr>
        <p:spPr>
          <a:xfrm>
            <a:off x="14199316" y="8458200"/>
            <a:ext cx="4088674" cy="1384995"/>
          </a:xfrm>
          <a:prstGeom prst="rect">
            <a:avLst/>
          </a:prstGeom>
          <a:noFill/>
        </p:spPr>
        <p:txBody>
          <a:bodyPr wrap="square">
            <a:spAutoFit/>
          </a:bodyPr>
          <a:lstStyle>
            <a:defPPr>
              <a:defRPr lang="en-US"/>
            </a:defPPr>
            <a:lvl1pPr algn="ctr">
              <a:defRPr sz="3600"/>
            </a:lvl1pPr>
          </a:lstStyle>
          <a:p>
            <a:r>
              <a:rPr lang="en-CA" sz="2800" dirty="0">
                <a:solidFill>
                  <a:srgbClr val="000000"/>
                </a:solidFill>
              </a:rPr>
              <a:t>Reference Manual </a:t>
            </a:r>
          </a:p>
          <a:p>
            <a:r>
              <a:rPr lang="en-CA" sz="2800" dirty="0">
                <a:solidFill>
                  <a:srgbClr val="000000"/>
                </a:solidFill>
              </a:rPr>
              <a:t>Volume III – Water Quality </a:t>
            </a:r>
          </a:p>
          <a:p>
            <a:r>
              <a:rPr lang="en-CA" sz="2800" dirty="0">
                <a:solidFill>
                  <a:srgbClr val="000000"/>
                </a:solidFill>
              </a:rPr>
              <a:t>(at www.epa.gov)</a:t>
            </a:r>
          </a:p>
        </p:txBody>
      </p:sp>
      <p:pic>
        <p:nvPicPr>
          <p:cNvPr id="8" name="Picture 7">
            <a:extLst>
              <a:ext uri="{FF2B5EF4-FFF2-40B4-BE49-F238E27FC236}">
                <a16:creationId xmlns:a16="http://schemas.microsoft.com/office/drawing/2014/main" id="{5AB24CE9-D209-4E3F-9E5F-0DC791896B65}"/>
              </a:ext>
            </a:extLst>
          </p:cNvPr>
          <p:cNvPicPr>
            <a:picLocks noChangeAspect="1"/>
          </p:cNvPicPr>
          <p:nvPr/>
        </p:nvPicPr>
        <p:blipFill>
          <a:blip r:embed="rId3"/>
          <a:stretch>
            <a:fillRect/>
          </a:stretch>
        </p:blipFill>
        <p:spPr>
          <a:xfrm>
            <a:off x="14668855" y="4103591"/>
            <a:ext cx="3371664" cy="4354609"/>
          </a:xfrm>
          <a:prstGeom prst="rect">
            <a:avLst/>
          </a:prstGeom>
          <a:ln w="12700">
            <a:solidFill>
              <a:srgbClr val="000000"/>
            </a:solidFill>
          </a:ln>
        </p:spPr>
      </p:pic>
    </p:spTree>
    <p:extLst>
      <p:ext uri="{BB962C8B-B14F-4D97-AF65-F5344CB8AC3E}">
        <p14:creationId xmlns:p14="http://schemas.microsoft.com/office/powerpoint/2010/main" val="39460987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sz="6000" dirty="0"/>
              <a:t>Pollutant Input Parameters</a:t>
            </a:r>
          </a:p>
        </p:txBody>
      </p:sp>
      <p:sp>
        <p:nvSpPr>
          <p:cNvPr id="43011" name="Rectangle 3"/>
          <p:cNvSpPr>
            <a:spLocks noGrp="1" noChangeArrowheads="1"/>
          </p:cNvSpPr>
          <p:nvPr>
            <p:ph sz="half" idx="2"/>
          </p:nvPr>
        </p:nvSpPr>
        <p:spPr>
          <a:xfrm>
            <a:off x="600499" y="1920239"/>
            <a:ext cx="13132971" cy="7772400"/>
          </a:xfrm>
        </p:spPr>
        <p:txBody>
          <a:bodyPr>
            <a:noAutofit/>
          </a:bodyPr>
          <a:lstStyle/>
          <a:p>
            <a:r>
              <a:rPr lang="en-US" dirty="0"/>
              <a:t>Pollutant name</a:t>
            </a:r>
          </a:p>
          <a:p>
            <a:r>
              <a:rPr lang="en-US" dirty="0"/>
              <a:t>Concentration units (i.e., milligrams/liter, micrograms/liter, or counts/liter for microorganisms)</a:t>
            </a:r>
          </a:p>
          <a:p>
            <a:r>
              <a:rPr lang="en-US" dirty="0"/>
              <a:t>(optional) Concentration by source (used for Wet Deposition) </a:t>
            </a:r>
          </a:p>
          <a:p>
            <a:pPr lvl="1"/>
            <a:r>
              <a:rPr lang="en-US" dirty="0"/>
              <a:t>Rainfall: Pollutant concentration in Subcatchment rainfall</a:t>
            </a:r>
          </a:p>
          <a:p>
            <a:pPr lvl="1"/>
            <a:r>
              <a:rPr lang="en-US" dirty="0"/>
              <a:t>Groundwater: Concentration in defined Aquifers</a:t>
            </a:r>
          </a:p>
          <a:p>
            <a:pPr lvl="1"/>
            <a:r>
              <a:rPr lang="en-US" dirty="0"/>
              <a:t>I&amp;I: Concentration in rainfall-dependent infiltration/inflow</a:t>
            </a:r>
          </a:p>
          <a:p>
            <a:pPr lvl="1"/>
            <a:r>
              <a:rPr lang="en-US" dirty="0"/>
              <a:t>DWF: Concentration in dry weather flow (in sanitary sewers), can be overridden by editing the node’s Inflows property</a:t>
            </a:r>
          </a:p>
          <a:p>
            <a:pPr lvl="1"/>
            <a:r>
              <a:rPr lang="en-US" dirty="0"/>
              <a:t>Initial: Initial concentration throughout the conveyance system</a:t>
            </a:r>
          </a:p>
          <a:p>
            <a:pPr lvl="1"/>
            <a:r>
              <a:rPr lang="en-US" dirty="0"/>
              <a:t>See Table 2-6 in Vol. 3 Ref. Manual (&amp; Table 7 from CDM Smith)</a:t>
            </a:r>
          </a:p>
        </p:txBody>
      </p:sp>
      <p:pic>
        <p:nvPicPr>
          <p:cNvPr id="8" name="Picture 7">
            <a:extLst>
              <a:ext uri="{FF2B5EF4-FFF2-40B4-BE49-F238E27FC236}">
                <a16:creationId xmlns:a16="http://schemas.microsoft.com/office/drawing/2014/main" id="{81A532B1-889E-C8E7-B147-4EFA6D7EC417}"/>
              </a:ext>
            </a:extLst>
          </p:cNvPr>
          <p:cNvPicPr>
            <a:picLocks noChangeAspect="1"/>
          </p:cNvPicPr>
          <p:nvPr/>
        </p:nvPicPr>
        <p:blipFill>
          <a:blip r:embed="rId3"/>
          <a:srcRect t="7881" r="22662"/>
          <a:stretch/>
        </p:blipFill>
        <p:spPr>
          <a:xfrm>
            <a:off x="13361160" y="6896361"/>
            <a:ext cx="4846320" cy="3308751"/>
          </a:xfrm>
          <a:prstGeom prst="rect">
            <a:avLst/>
          </a:prstGeom>
          <a:ln>
            <a:solidFill>
              <a:srgbClr val="000000"/>
            </a:solidFill>
          </a:ln>
        </p:spPr>
      </p:pic>
      <p:pic>
        <p:nvPicPr>
          <p:cNvPr id="10" name="Picture 9">
            <a:extLst>
              <a:ext uri="{FF2B5EF4-FFF2-40B4-BE49-F238E27FC236}">
                <a16:creationId xmlns:a16="http://schemas.microsoft.com/office/drawing/2014/main" id="{CCDF81E9-2474-AFE4-4BBC-D5C25AA6E988}"/>
              </a:ext>
            </a:extLst>
          </p:cNvPr>
          <p:cNvPicPr>
            <a:picLocks noChangeAspect="1"/>
          </p:cNvPicPr>
          <p:nvPr/>
        </p:nvPicPr>
        <p:blipFill>
          <a:blip r:embed="rId4"/>
          <a:stretch>
            <a:fillRect/>
          </a:stretch>
        </p:blipFill>
        <p:spPr>
          <a:xfrm>
            <a:off x="13361160" y="5613185"/>
            <a:ext cx="4846320" cy="1366527"/>
          </a:xfrm>
          <a:prstGeom prst="rect">
            <a:avLst/>
          </a:prstGeom>
          <a:ln>
            <a:solidFill>
              <a:srgbClr val="000000"/>
            </a:solidFill>
          </a:ln>
        </p:spPr>
      </p:pic>
      <p:pic>
        <p:nvPicPr>
          <p:cNvPr id="4" name="Picture 3">
            <a:extLst>
              <a:ext uri="{FF2B5EF4-FFF2-40B4-BE49-F238E27FC236}">
                <a16:creationId xmlns:a16="http://schemas.microsoft.com/office/drawing/2014/main" id="{5527AA9C-BC16-4A30-9284-10D7A521066F}"/>
              </a:ext>
            </a:extLst>
          </p:cNvPr>
          <p:cNvPicPr>
            <a:picLocks noChangeAspect="1"/>
          </p:cNvPicPr>
          <p:nvPr/>
        </p:nvPicPr>
        <p:blipFill>
          <a:blip r:embed="rId5"/>
          <a:stretch>
            <a:fillRect/>
          </a:stretch>
        </p:blipFill>
        <p:spPr>
          <a:xfrm>
            <a:off x="13720023" y="2498466"/>
            <a:ext cx="1571429" cy="1428571"/>
          </a:xfrm>
          <a:prstGeom prst="rect">
            <a:avLst/>
          </a:prstGeom>
          <a:ln>
            <a:solidFill>
              <a:srgbClr val="000000"/>
            </a:solidFill>
          </a:ln>
        </p:spPr>
      </p:pic>
      <p:pic>
        <p:nvPicPr>
          <p:cNvPr id="7" name="Picture 6">
            <a:extLst>
              <a:ext uri="{FF2B5EF4-FFF2-40B4-BE49-F238E27FC236}">
                <a16:creationId xmlns:a16="http://schemas.microsoft.com/office/drawing/2014/main" id="{5C7C6254-A0E4-A35B-F142-8A320D104714}"/>
              </a:ext>
            </a:extLst>
          </p:cNvPr>
          <p:cNvPicPr>
            <a:picLocks noChangeAspect="1"/>
          </p:cNvPicPr>
          <p:nvPr/>
        </p:nvPicPr>
        <p:blipFill>
          <a:blip r:embed="rId6"/>
          <a:stretch>
            <a:fillRect/>
          </a:stretch>
        </p:blipFill>
        <p:spPr>
          <a:xfrm>
            <a:off x="15383274" y="1136562"/>
            <a:ext cx="2514286" cy="4152381"/>
          </a:xfrm>
          <a:prstGeom prst="rect">
            <a:avLst/>
          </a:prstGeom>
          <a:ln>
            <a:solidFill>
              <a:srgbClr val="000000"/>
            </a:solid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sz="6000" dirty="0"/>
              <a:t>Pollutant Input Parameters (continued)</a:t>
            </a:r>
          </a:p>
        </p:txBody>
      </p:sp>
      <p:sp>
        <p:nvSpPr>
          <p:cNvPr id="43011" name="Rectangle 3"/>
          <p:cNvSpPr>
            <a:spLocks noGrp="1" noChangeArrowheads="1"/>
          </p:cNvSpPr>
          <p:nvPr>
            <p:ph sz="half" idx="2"/>
          </p:nvPr>
        </p:nvSpPr>
        <p:spPr>
          <a:xfrm>
            <a:off x="600498" y="1920240"/>
            <a:ext cx="13483992" cy="7721301"/>
          </a:xfrm>
        </p:spPr>
        <p:txBody>
          <a:bodyPr>
            <a:noAutofit/>
          </a:bodyPr>
          <a:lstStyle/>
          <a:p>
            <a:r>
              <a:rPr lang="en-US" dirty="0"/>
              <a:t>(optional) Decay coefficient: A first-order reaction coefficient (in units of 1/days) used to compute the rate at which the constituent decays due to reaction or other processes once it enters the conveyance portion of a SWMM model</a:t>
            </a:r>
          </a:p>
          <a:p>
            <a:r>
              <a:rPr lang="en-US" dirty="0"/>
              <a:t>Snow Only: Enter YES if pollutant buildup occurs only when there is snow cover (e.g., chlorides), the default value is NO</a:t>
            </a:r>
          </a:p>
          <a:p>
            <a:r>
              <a:rPr lang="en-US" dirty="0"/>
              <a:t>(optional) Co-pollutant designation: </a:t>
            </a:r>
          </a:p>
          <a:p>
            <a:pPr lvl="1"/>
            <a:r>
              <a:rPr lang="en-US" dirty="0"/>
              <a:t>Co-Pollutant: Name of another pollutant whose runoff concentration adds to the current pollutant’s runoff concentration</a:t>
            </a:r>
          </a:p>
          <a:p>
            <a:pPr lvl="1"/>
            <a:r>
              <a:rPr lang="en-US" dirty="0"/>
              <a:t>Co-Fraction: Fraction of the co-pollutant’s runoff concentration that contributes to the current pollutant’s runoff concentration (i.e., the concentration is linearly related by a constant fraction)</a:t>
            </a:r>
          </a:p>
          <a:p>
            <a:endParaRPr lang="en-US" sz="5400" dirty="0"/>
          </a:p>
        </p:txBody>
      </p:sp>
      <p:pic>
        <p:nvPicPr>
          <p:cNvPr id="4" name="Picture 3">
            <a:extLst>
              <a:ext uri="{FF2B5EF4-FFF2-40B4-BE49-F238E27FC236}">
                <a16:creationId xmlns:a16="http://schemas.microsoft.com/office/drawing/2014/main" id="{6E347B37-D72A-91C8-9F1A-388B03A6ADBA}"/>
              </a:ext>
            </a:extLst>
          </p:cNvPr>
          <p:cNvPicPr>
            <a:picLocks noChangeAspect="1"/>
          </p:cNvPicPr>
          <p:nvPr/>
        </p:nvPicPr>
        <p:blipFill>
          <a:blip r:embed="rId3"/>
          <a:stretch>
            <a:fillRect/>
          </a:stretch>
        </p:blipFill>
        <p:spPr>
          <a:xfrm>
            <a:off x="15383274" y="2064405"/>
            <a:ext cx="2514286" cy="4152381"/>
          </a:xfrm>
          <a:prstGeom prst="rect">
            <a:avLst/>
          </a:prstGeom>
          <a:ln>
            <a:solidFill>
              <a:srgbClr val="000000"/>
            </a:solidFill>
          </a:ln>
        </p:spPr>
      </p:pic>
    </p:spTree>
    <p:extLst>
      <p:ext uri="{BB962C8B-B14F-4D97-AF65-F5344CB8AC3E}">
        <p14:creationId xmlns:p14="http://schemas.microsoft.com/office/powerpoint/2010/main" val="1507482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6"/>
          <p:cNvSpPr>
            <a:spLocks noGrp="1" noChangeArrowheads="1"/>
          </p:cNvSpPr>
          <p:nvPr>
            <p:ph type="title"/>
          </p:nvPr>
        </p:nvSpPr>
        <p:spPr/>
        <p:txBody>
          <a:bodyPr/>
          <a:lstStyle/>
          <a:p>
            <a:r>
              <a:rPr lang="en-US" dirty="0"/>
              <a:t>Pollutant Land Uses</a:t>
            </a:r>
            <a:endParaRPr lang="en-CA" dirty="0"/>
          </a:p>
        </p:txBody>
      </p:sp>
      <p:sp>
        <p:nvSpPr>
          <p:cNvPr id="8" name="Rectangle 3">
            <a:extLst>
              <a:ext uri="{FF2B5EF4-FFF2-40B4-BE49-F238E27FC236}">
                <a16:creationId xmlns:a16="http://schemas.microsoft.com/office/drawing/2014/main" id="{63DA5B67-2595-4D35-A830-8871152EF159}"/>
              </a:ext>
            </a:extLst>
          </p:cNvPr>
          <p:cNvSpPr txBox="1">
            <a:spLocks noChangeArrowheads="1"/>
          </p:cNvSpPr>
          <p:nvPr/>
        </p:nvSpPr>
        <p:spPr>
          <a:xfrm>
            <a:off x="600500" y="1801355"/>
            <a:ext cx="10604312" cy="7846792"/>
          </a:xfrm>
          <a:prstGeom prst="rect">
            <a:avLst/>
          </a:prstGeom>
        </p:spPr>
        <p:txBody>
          <a:bodyPr vert="horz" lIns="91440" tIns="45720" rIns="91440" bIns="45720" rtlCol="0">
            <a:normAutofit/>
          </a:bodyPr>
          <a:lstStyle>
            <a:lvl1pPr marL="342900" indent="-342900" algn="l" defTabSz="1371600" rtl="0" eaLnBrk="1" latinLnBrk="0" hangingPunct="1">
              <a:lnSpc>
                <a:spcPct val="90000"/>
              </a:lnSpc>
              <a:spcBef>
                <a:spcPts val="2400"/>
              </a:spcBef>
              <a:buClr>
                <a:schemeClr val="tx1"/>
              </a:buClr>
              <a:buSzPct val="80000"/>
              <a:buFont typeface="Arial" panose="020B0604020202020204" pitchFamily="34" charset="0"/>
              <a:buChar char="•"/>
              <a:defRPr sz="40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Clr>
                <a:schemeClr val="tx1"/>
              </a:buClr>
              <a:buSzPct val="80000"/>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Clr>
                <a:schemeClr val="tx1"/>
              </a:buClr>
              <a:buSzPct val="80000"/>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Clr>
                <a:schemeClr val="tx1"/>
              </a:buClr>
              <a:buSzPct val="80000"/>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Clr>
                <a:schemeClr val="tx1"/>
              </a:buClr>
              <a:buSzPct val="80000"/>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sz="3600" dirty="0"/>
              <a:t>Pollutants associated with runoff are generated by specific land uses assigned to subcatchments</a:t>
            </a:r>
          </a:p>
          <a:p>
            <a:pPr lvl="1"/>
            <a:r>
              <a:rPr lang="en-US" sz="3200" dirty="0"/>
              <a:t>Usually based on zoning type, but can use the same surface cover material categories that are generally used to create a Hydrology model</a:t>
            </a:r>
          </a:p>
          <a:p>
            <a:r>
              <a:rPr lang="en-US" sz="3600" dirty="0"/>
              <a:t>Note: check your land use percentages – SWMM5   doesn’t check if the total coverage is &gt;100%</a:t>
            </a:r>
          </a:p>
        </p:txBody>
      </p:sp>
      <p:pic>
        <p:nvPicPr>
          <p:cNvPr id="5" name="Picture 4" descr="A close up of text on a white background&#10;&#10;Description automatically generated">
            <a:extLst>
              <a:ext uri="{FF2B5EF4-FFF2-40B4-BE49-F238E27FC236}">
                <a16:creationId xmlns:a16="http://schemas.microsoft.com/office/drawing/2014/main" id="{5B046C63-14DE-4878-881F-C708AE37C7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7518" y="841498"/>
            <a:ext cx="7031697" cy="5480588"/>
          </a:xfrm>
          <a:prstGeom prst="rect">
            <a:avLst/>
          </a:prstGeom>
          <a:ln>
            <a:solidFill>
              <a:srgbClr val="000000"/>
            </a:solidFill>
          </a:ln>
        </p:spPr>
      </p:pic>
      <p:pic>
        <p:nvPicPr>
          <p:cNvPr id="7" name="Picture 6">
            <a:extLst>
              <a:ext uri="{FF2B5EF4-FFF2-40B4-BE49-F238E27FC236}">
                <a16:creationId xmlns:a16="http://schemas.microsoft.com/office/drawing/2014/main" id="{B64B6290-3517-9CAF-B35A-0EC8051E7005}"/>
              </a:ext>
            </a:extLst>
          </p:cNvPr>
          <p:cNvPicPr>
            <a:picLocks noChangeAspect="1"/>
          </p:cNvPicPr>
          <p:nvPr/>
        </p:nvPicPr>
        <p:blipFill>
          <a:blip r:embed="rId4"/>
          <a:stretch>
            <a:fillRect/>
          </a:stretch>
        </p:blipFill>
        <p:spPr>
          <a:xfrm>
            <a:off x="2433271" y="6152909"/>
            <a:ext cx="2819048" cy="3495238"/>
          </a:xfrm>
          <a:prstGeom prst="rect">
            <a:avLst/>
          </a:prstGeom>
          <a:ln>
            <a:solidFill>
              <a:srgbClr val="000000"/>
            </a:solidFill>
          </a:ln>
        </p:spPr>
      </p:pic>
      <p:pic>
        <p:nvPicPr>
          <p:cNvPr id="11" name="Picture 10">
            <a:extLst>
              <a:ext uri="{FF2B5EF4-FFF2-40B4-BE49-F238E27FC236}">
                <a16:creationId xmlns:a16="http://schemas.microsoft.com/office/drawing/2014/main" id="{1201FFAC-D0AD-ED60-88E7-7571EAEFB827}"/>
              </a:ext>
            </a:extLst>
          </p:cNvPr>
          <p:cNvPicPr>
            <a:picLocks noChangeAspect="1"/>
          </p:cNvPicPr>
          <p:nvPr/>
        </p:nvPicPr>
        <p:blipFill>
          <a:blip r:embed="rId5"/>
          <a:stretch>
            <a:fillRect/>
          </a:stretch>
        </p:blipFill>
        <p:spPr>
          <a:xfrm>
            <a:off x="738317" y="6710052"/>
            <a:ext cx="1571429" cy="2380952"/>
          </a:xfrm>
          <a:prstGeom prst="rect">
            <a:avLst/>
          </a:prstGeom>
          <a:ln>
            <a:solidFill>
              <a:srgbClr val="000000"/>
            </a:solidFill>
          </a:ln>
        </p:spPr>
      </p:pic>
      <p:pic>
        <p:nvPicPr>
          <p:cNvPr id="13" name="Picture 12">
            <a:extLst>
              <a:ext uri="{FF2B5EF4-FFF2-40B4-BE49-F238E27FC236}">
                <a16:creationId xmlns:a16="http://schemas.microsoft.com/office/drawing/2014/main" id="{F1BC84A3-9627-82C5-49FD-3B43B3F34399}"/>
              </a:ext>
            </a:extLst>
          </p:cNvPr>
          <p:cNvPicPr>
            <a:picLocks noChangeAspect="1"/>
          </p:cNvPicPr>
          <p:nvPr/>
        </p:nvPicPr>
        <p:blipFill>
          <a:blip r:embed="rId6"/>
          <a:stretch>
            <a:fillRect/>
          </a:stretch>
        </p:blipFill>
        <p:spPr>
          <a:xfrm>
            <a:off x="8303357" y="6471956"/>
            <a:ext cx="2580952" cy="2619048"/>
          </a:xfrm>
          <a:prstGeom prst="rect">
            <a:avLst/>
          </a:prstGeom>
          <a:ln>
            <a:solidFill>
              <a:srgbClr val="000000"/>
            </a:solidFill>
          </a:ln>
        </p:spPr>
      </p:pic>
      <p:pic>
        <p:nvPicPr>
          <p:cNvPr id="15" name="Picture 14">
            <a:extLst>
              <a:ext uri="{FF2B5EF4-FFF2-40B4-BE49-F238E27FC236}">
                <a16:creationId xmlns:a16="http://schemas.microsoft.com/office/drawing/2014/main" id="{D2F5E1BD-23E2-93B6-D82E-B78DF9500D7D}"/>
              </a:ext>
            </a:extLst>
          </p:cNvPr>
          <p:cNvPicPr>
            <a:picLocks noChangeAspect="1"/>
          </p:cNvPicPr>
          <p:nvPr/>
        </p:nvPicPr>
        <p:blipFill>
          <a:blip r:embed="rId7"/>
          <a:stretch>
            <a:fillRect/>
          </a:stretch>
        </p:blipFill>
        <p:spPr>
          <a:xfrm>
            <a:off x="6624732" y="6591004"/>
            <a:ext cx="1571429" cy="2380952"/>
          </a:xfrm>
          <a:prstGeom prst="rect">
            <a:avLst/>
          </a:prstGeom>
          <a:ln>
            <a:solidFill>
              <a:srgbClr val="000000"/>
            </a:solidFill>
          </a:ln>
        </p:spPr>
      </p:pic>
    </p:spTree>
    <p:extLst>
      <p:ext uri="{BB962C8B-B14F-4D97-AF65-F5344CB8AC3E}">
        <p14:creationId xmlns:p14="http://schemas.microsoft.com/office/powerpoint/2010/main" val="1757911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dirty="0"/>
              <a:t>Pollutant Land Uses (continued)</a:t>
            </a:r>
          </a:p>
        </p:txBody>
      </p:sp>
      <p:sp>
        <p:nvSpPr>
          <p:cNvPr id="45059" name="Rectangle 3"/>
          <p:cNvSpPr>
            <a:spLocks noGrp="1" noChangeArrowheads="1"/>
          </p:cNvSpPr>
          <p:nvPr>
            <p:ph sz="half" idx="2"/>
          </p:nvPr>
        </p:nvSpPr>
        <p:spPr>
          <a:xfrm>
            <a:off x="600499" y="1920240"/>
            <a:ext cx="11407724" cy="6919487"/>
          </a:xfrm>
        </p:spPr>
        <p:txBody>
          <a:bodyPr>
            <a:noAutofit/>
          </a:bodyPr>
          <a:lstStyle/>
          <a:p>
            <a:r>
              <a:rPr lang="en-US" dirty="0"/>
              <a:t>Accounts for spatial variation within </a:t>
            </a:r>
            <a:r>
              <a:rPr lang="en-US" dirty="0" err="1"/>
              <a:t>subcatchments</a:t>
            </a:r>
            <a:r>
              <a:rPr lang="en-US" dirty="0"/>
              <a:t>, distinguishing pollutant source areas by…</a:t>
            </a:r>
          </a:p>
          <a:p>
            <a:pPr lvl="1"/>
            <a:r>
              <a:rPr lang="en-US" dirty="0"/>
              <a:t>Zoning (coarse spatial resolution)</a:t>
            </a:r>
          </a:p>
          <a:p>
            <a:pPr lvl="1"/>
            <a:r>
              <a:rPr lang="en-US" dirty="0"/>
              <a:t>Surface cover (high level of detail)</a:t>
            </a:r>
            <a:endParaRPr lang="en-US" sz="4000" dirty="0"/>
          </a:p>
          <a:p>
            <a:r>
              <a:rPr lang="en-US" dirty="0"/>
              <a:t>Affects water quality parameters for each pollutant:</a:t>
            </a:r>
          </a:p>
          <a:p>
            <a:pPr lvl="1"/>
            <a:r>
              <a:rPr lang="en-US" dirty="0"/>
              <a:t>Operations (street sweeping activities)</a:t>
            </a:r>
          </a:p>
          <a:p>
            <a:pPr lvl="1"/>
            <a:r>
              <a:rPr lang="en-US" dirty="0"/>
              <a:t>Pollutant buildup/</a:t>
            </a:r>
            <a:r>
              <a:rPr lang="en-US" dirty="0" err="1"/>
              <a:t>washoff</a:t>
            </a:r>
            <a:r>
              <a:rPr lang="en-US" dirty="0"/>
              <a:t> rates</a:t>
            </a:r>
          </a:p>
          <a:p>
            <a:pPr lvl="1"/>
            <a:r>
              <a:rPr lang="en-US" dirty="0"/>
              <a:t>BMP efficiency</a:t>
            </a:r>
          </a:p>
          <a:p>
            <a:r>
              <a:rPr lang="en-US" dirty="0"/>
              <a:t>Land use designations do not affect runoff quantity</a:t>
            </a:r>
          </a:p>
        </p:txBody>
      </p:sp>
      <p:pic>
        <p:nvPicPr>
          <p:cNvPr id="15" name="Picture 14">
            <a:extLst>
              <a:ext uri="{FF2B5EF4-FFF2-40B4-BE49-F238E27FC236}">
                <a16:creationId xmlns:a16="http://schemas.microsoft.com/office/drawing/2014/main" id="{24E15127-03C0-CBE8-14FA-03AFF1314CD5}"/>
              </a:ext>
            </a:extLst>
          </p:cNvPr>
          <p:cNvPicPr>
            <a:picLocks noChangeAspect="1"/>
          </p:cNvPicPr>
          <p:nvPr/>
        </p:nvPicPr>
        <p:blipFill>
          <a:blip r:embed="rId3"/>
          <a:stretch>
            <a:fillRect/>
          </a:stretch>
        </p:blipFill>
        <p:spPr>
          <a:xfrm>
            <a:off x="12303677" y="1214790"/>
            <a:ext cx="2819048" cy="3504762"/>
          </a:xfrm>
          <a:prstGeom prst="rect">
            <a:avLst/>
          </a:prstGeom>
          <a:ln>
            <a:solidFill>
              <a:srgbClr val="000000"/>
            </a:solidFill>
          </a:ln>
        </p:spPr>
      </p:pic>
      <p:pic>
        <p:nvPicPr>
          <p:cNvPr id="11" name="Picture 10">
            <a:extLst>
              <a:ext uri="{FF2B5EF4-FFF2-40B4-BE49-F238E27FC236}">
                <a16:creationId xmlns:a16="http://schemas.microsoft.com/office/drawing/2014/main" id="{B636518D-99ED-48A0-E202-4F5E01EB268F}"/>
              </a:ext>
            </a:extLst>
          </p:cNvPr>
          <p:cNvPicPr>
            <a:picLocks noChangeAspect="1"/>
          </p:cNvPicPr>
          <p:nvPr/>
        </p:nvPicPr>
        <p:blipFill>
          <a:blip r:embed="rId4"/>
          <a:stretch>
            <a:fillRect/>
          </a:stretch>
        </p:blipFill>
        <p:spPr>
          <a:xfrm>
            <a:off x="13710785" y="3735178"/>
            <a:ext cx="2809524" cy="3504762"/>
          </a:xfrm>
          <a:prstGeom prst="rect">
            <a:avLst/>
          </a:prstGeom>
          <a:ln>
            <a:solidFill>
              <a:srgbClr val="000000"/>
            </a:solidFill>
          </a:ln>
        </p:spPr>
      </p:pic>
      <p:pic>
        <p:nvPicPr>
          <p:cNvPr id="13" name="Picture 12">
            <a:extLst>
              <a:ext uri="{FF2B5EF4-FFF2-40B4-BE49-F238E27FC236}">
                <a16:creationId xmlns:a16="http://schemas.microsoft.com/office/drawing/2014/main" id="{AE9AD051-8D76-C2C7-90AC-6635FF30320F}"/>
              </a:ext>
            </a:extLst>
          </p:cNvPr>
          <p:cNvPicPr>
            <a:picLocks noChangeAspect="1"/>
          </p:cNvPicPr>
          <p:nvPr/>
        </p:nvPicPr>
        <p:blipFill>
          <a:blip r:embed="rId5"/>
          <a:stretch>
            <a:fillRect/>
          </a:stretch>
        </p:blipFill>
        <p:spPr>
          <a:xfrm>
            <a:off x="15109278" y="6393855"/>
            <a:ext cx="2809524" cy="3504762"/>
          </a:xfrm>
          <a:prstGeom prst="rect">
            <a:avLst/>
          </a:prstGeom>
          <a:ln>
            <a:solidFill>
              <a:srgbClr val="000000"/>
            </a:solid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866482-C2F2-4C2A-AFAC-1611E10FC75B}"/>
              </a:ext>
            </a:extLst>
          </p:cNvPr>
          <p:cNvSpPr>
            <a:spLocks noGrp="1"/>
          </p:cNvSpPr>
          <p:nvPr>
            <p:ph type="ctrTitle"/>
          </p:nvPr>
        </p:nvSpPr>
        <p:spPr/>
        <p:txBody>
          <a:bodyPr>
            <a:normAutofit/>
          </a:bodyPr>
          <a:lstStyle/>
          <a:p>
            <a:r>
              <a:rPr lang="en-US" dirty="0"/>
              <a:t>Surface Buildup </a:t>
            </a:r>
            <a:br>
              <a:rPr lang="en-US" dirty="0"/>
            </a:br>
            <a:r>
              <a:rPr lang="en-US" dirty="0"/>
              <a:t>and Washoff</a:t>
            </a:r>
            <a:endParaRPr lang="en-CA" dirty="0"/>
          </a:p>
        </p:txBody>
      </p:sp>
      <p:sp>
        <p:nvSpPr>
          <p:cNvPr id="5" name="Subtitle 3">
            <a:extLst>
              <a:ext uri="{FF2B5EF4-FFF2-40B4-BE49-F238E27FC236}">
                <a16:creationId xmlns:a16="http://schemas.microsoft.com/office/drawing/2014/main" id="{8386A248-9BE0-4588-A730-E05756F46903}"/>
              </a:ext>
            </a:extLst>
          </p:cNvPr>
          <p:cNvSpPr txBox="1">
            <a:spLocks/>
          </p:cNvSpPr>
          <p:nvPr/>
        </p:nvSpPr>
        <p:spPr>
          <a:xfrm>
            <a:off x="2096400" y="3137674"/>
            <a:ext cx="14400000" cy="765289"/>
          </a:xfrm>
          <a:prstGeom prst="rect">
            <a:avLst/>
          </a:prstGeom>
        </p:spPr>
        <p:txBody>
          <a:bodyPr vert="horz" lIns="91440" tIns="45720" rIns="91440" bIns="45720" rtlCol="0" anchor="b">
            <a:normAutofit/>
          </a:bodyPr>
          <a:lstStyle>
            <a:lvl1pPr marL="0" indent="0" algn="ctr" defTabSz="1371600" rtl="0" eaLnBrk="1" latinLnBrk="0" hangingPunct="1">
              <a:lnSpc>
                <a:spcPct val="90000"/>
              </a:lnSpc>
              <a:spcBef>
                <a:spcPts val="0"/>
              </a:spcBef>
              <a:buFont typeface="Arial" panose="020B0604020202020204" pitchFamily="34" charset="0"/>
              <a:buNone/>
              <a:defRPr sz="3400" b="0" kern="1200">
                <a:solidFill>
                  <a:srgbClr val="71CDE8"/>
                </a:solidFill>
                <a:latin typeface="+mn-lt"/>
                <a:ea typeface="+mn-ea"/>
                <a:cs typeface="Calibri" panose="020F0502020204030204" pitchFamily="34" charset="0"/>
              </a:defRPr>
            </a:lvl1pPr>
            <a:lvl2pPr marL="685800" indent="0" algn="ctr"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2pPr>
            <a:lvl3pPr marL="1371600" indent="0" algn="ctr"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3pPr>
            <a:lvl4pPr marL="20574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4pPr>
            <a:lvl5pPr marL="27432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5pPr>
            <a:lvl6pPr marL="34290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6pPr>
            <a:lvl7pPr marL="41148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7pPr>
            <a:lvl8pPr marL="48006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8pPr>
            <a:lvl9pPr marL="54864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9pPr>
          </a:lstStyle>
          <a:p>
            <a:r>
              <a:rPr lang="en-US" dirty="0"/>
              <a:t>EWRI Congress 2025, EPA SWMM5 Workshop -- Water Quality Modeling</a:t>
            </a:r>
            <a:endParaRPr lang="en-CA" dirty="0"/>
          </a:p>
        </p:txBody>
      </p:sp>
      <p:pic>
        <p:nvPicPr>
          <p:cNvPr id="2" name="Picture 1" descr="A blue and black striped background&#10;&#10;AI-generated content may be incorrect.">
            <a:extLst>
              <a:ext uri="{FF2B5EF4-FFF2-40B4-BE49-F238E27FC236}">
                <a16:creationId xmlns:a16="http://schemas.microsoft.com/office/drawing/2014/main" id="{38277191-FB8F-2BEA-99BF-BBF3324380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44000" y="0"/>
            <a:ext cx="1944000" cy="2528657"/>
          </a:xfrm>
          <a:prstGeom prst="rect">
            <a:avLst/>
          </a:prstGeom>
          <a:solidFill>
            <a:schemeClr val="bg1"/>
          </a:solidFill>
        </p:spPr>
      </p:pic>
    </p:spTree>
    <p:extLst>
      <p:ext uri="{BB962C8B-B14F-4D97-AF65-F5344CB8AC3E}">
        <p14:creationId xmlns:p14="http://schemas.microsoft.com/office/powerpoint/2010/main" val="5884857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600499" y="379809"/>
            <a:ext cx="16390964" cy="1050133"/>
          </a:xfrm>
        </p:spPr>
        <p:txBody>
          <a:bodyPr>
            <a:normAutofit/>
          </a:bodyPr>
          <a:lstStyle/>
          <a:p>
            <a:r>
              <a:rPr lang="en-US" dirty="0"/>
              <a:t>Dry Weather Buildup on Subcatchments</a:t>
            </a:r>
          </a:p>
        </p:txBody>
      </p:sp>
      <p:sp>
        <p:nvSpPr>
          <p:cNvPr id="43011" name="Rectangle 3"/>
          <p:cNvSpPr>
            <a:spLocks noGrp="1" noChangeArrowheads="1"/>
          </p:cNvSpPr>
          <p:nvPr>
            <p:ph sz="half" idx="2"/>
          </p:nvPr>
        </p:nvSpPr>
        <p:spPr>
          <a:xfrm>
            <a:off x="600500" y="1920239"/>
            <a:ext cx="14480276" cy="7772400"/>
          </a:xfrm>
        </p:spPr>
        <p:txBody>
          <a:bodyPr>
            <a:noAutofit/>
          </a:bodyPr>
          <a:lstStyle/>
          <a:p>
            <a:r>
              <a:rPr lang="en-US" dirty="0"/>
              <a:t>Buildup functions derived from empirical data for specific land uses</a:t>
            </a:r>
          </a:p>
          <a:p>
            <a:r>
              <a:rPr lang="en-US" dirty="0"/>
              <a:t>Static initial buildup: </a:t>
            </a:r>
          </a:p>
          <a:p>
            <a:pPr lvl="1"/>
            <a:r>
              <a:rPr lang="en-US" dirty="0"/>
              <a:t>Initial pollutant buildup (mass per area) over the entire subcatchment</a:t>
            </a:r>
          </a:p>
          <a:p>
            <a:pPr lvl="1"/>
            <a:r>
              <a:rPr lang="en-US" dirty="0"/>
              <a:t>Specified in the [LOADINGS] section of the input file</a:t>
            </a:r>
          </a:p>
          <a:p>
            <a:pPr lvl="1"/>
            <a:r>
              <a:rPr lang="en-US" dirty="0"/>
              <a:t>If dynamic buildup is not used, there is no further                    buildup/washoff once the initial load is depleted</a:t>
            </a:r>
          </a:p>
          <a:p>
            <a:r>
              <a:rPr lang="en-US" dirty="0"/>
              <a:t>Dynamic buildup:</a:t>
            </a:r>
          </a:p>
          <a:p>
            <a:pPr lvl="1"/>
            <a:r>
              <a:rPr lang="en-US" dirty="0"/>
              <a:t>Initial pollutant build-up based on pollutant function and              number of antecedent dry days (prior to simulation start)</a:t>
            </a:r>
          </a:p>
          <a:p>
            <a:pPr lvl="1"/>
            <a:r>
              <a:rPr lang="en-US" dirty="0"/>
              <a:t>If static buildup is used, initial dynamic buildup is overruled</a:t>
            </a:r>
          </a:p>
          <a:p>
            <a:pPr lvl="1"/>
            <a:r>
              <a:rPr lang="en-US" dirty="0"/>
              <a:t>After simulation start, dynamic buildup occurs during dry             periods (according to the selected pollutant function)</a:t>
            </a:r>
          </a:p>
        </p:txBody>
      </p:sp>
      <p:pic>
        <p:nvPicPr>
          <p:cNvPr id="6" name="Picture 5">
            <a:extLst>
              <a:ext uri="{FF2B5EF4-FFF2-40B4-BE49-F238E27FC236}">
                <a16:creationId xmlns:a16="http://schemas.microsoft.com/office/drawing/2014/main" id="{883BF07F-0261-5B72-ECA6-67458AD4645E}"/>
              </a:ext>
            </a:extLst>
          </p:cNvPr>
          <p:cNvPicPr>
            <a:picLocks noChangeAspect="1"/>
          </p:cNvPicPr>
          <p:nvPr/>
        </p:nvPicPr>
        <p:blipFill>
          <a:blip r:embed="rId3"/>
          <a:stretch>
            <a:fillRect/>
          </a:stretch>
        </p:blipFill>
        <p:spPr>
          <a:xfrm>
            <a:off x="15695284" y="1349430"/>
            <a:ext cx="2514286" cy="2609524"/>
          </a:xfrm>
          <a:prstGeom prst="rect">
            <a:avLst/>
          </a:prstGeom>
          <a:ln>
            <a:solidFill>
              <a:srgbClr val="000000"/>
            </a:solidFill>
          </a:ln>
        </p:spPr>
      </p:pic>
      <p:pic>
        <p:nvPicPr>
          <p:cNvPr id="11" name="Picture 10">
            <a:extLst>
              <a:ext uri="{FF2B5EF4-FFF2-40B4-BE49-F238E27FC236}">
                <a16:creationId xmlns:a16="http://schemas.microsoft.com/office/drawing/2014/main" id="{A71A3310-9E48-2ED1-60F8-DC65EE574FF2}"/>
              </a:ext>
            </a:extLst>
          </p:cNvPr>
          <p:cNvPicPr>
            <a:picLocks noChangeAspect="1"/>
          </p:cNvPicPr>
          <p:nvPr/>
        </p:nvPicPr>
        <p:blipFill>
          <a:blip r:embed="rId4"/>
          <a:srcRect b="30493"/>
          <a:stretch/>
        </p:blipFill>
        <p:spPr>
          <a:xfrm>
            <a:off x="12749045" y="6714592"/>
            <a:ext cx="4028571" cy="3495238"/>
          </a:xfrm>
          <a:prstGeom prst="rect">
            <a:avLst/>
          </a:prstGeom>
          <a:ln>
            <a:solidFill>
              <a:srgbClr val="000000"/>
            </a:solidFill>
          </a:ln>
        </p:spPr>
      </p:pic>
      <p:pic>
        <p:nvPicPr>
          <p:cNvPr id="9" name="Picture 8">
            <a:extLst>
              <a:ext uri="{FF2B5EF4-FFF2-40B4-BE49-F238E27FC236}">
                <a16:creationId xmlns:a16="http://schemas.microsoft.com/office/drawing/2014/main" id="{FF6A12F2-B268-E4EC-014A-5DD104422659}"/>
              </a:ext>
            </a:extLst>
          </p:cNvPr>
          <p:cNvPicPr>
            <a:picLocks noChangeAspect="1"/>
          </p:cNvPicPr>
          <p:nvPr/>
        </p:nvPicPr>
        <p:blipFill>
          <a:blip r:embed="rId5"/>
          <a:stretch>
            <a:fillRect/>
          </a:stretch>
        </p:blipFill>
        <p:spPr>
          <a:xfrm>
            <a:off x="15399748" y="4046828"/>
            <a:ext cx="2809524" cy="3495238"/>
          </a:xfrm>
          <a:prstGeom prst="rect">
            <a:avLst/>
          </a:prstGeom>
          <a:ln>
            <a:solidFill>
              <a:srgbClr val="000000"/>
            </a:solidFill>
          </a:ln>
        </p:spPr>
      </p:pic>
    </p:spTree>
    <p:extLst>
      <p:ext uri="{BB962C8B-B14F-4D97-AF65-F5344CB8AC3E}">
        <p14:creationId xmlns:p14="http://schemas.microsoft.com/office/powerpoint/2010/main" val="1842034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600499" y="379809"/>
            <a:ext cx="16390964" cy="1050133"/>
          </a:xfrm>
        </p:spPr>
        <p:txBody>
          <a:bodyPr>
            <a:normAutofit/>
          </a:bodyPr>
          <a:lstStyle/>
          <a:p>
            <a:r>
              <a:rPr lang="en-US" dirty="0"/>
              <a:t>Tracking Buildup Loads</a:t>
            </a:r>
          </a:p>
        </p:txBody>
      </p:sp>
      <p:sp>
        <p:nvSpPr>
          <p:cNvPr id="43011" name="Rectangle 3"/>
          <p:cNvSpPr>
            <a:spLocks noGrp="1" noChangeArrowheads="1"/>
          </p:cNvSpPr>
          <p:nvPr>
            <p:ph sz="half" idx="2"/>
          </p:nvPr>
        </p:nvSpPr>
        <p:spPr>
          <a:xfrm>
            <a:off x="600499" y="1920239"/>
            <a:ext cx="12719716" cy="7772400"/>
          </a:xfrm>
        </p:spPr>
        <p:txBody>
          <a:bodyPr>
            <a:noAutofit/>
          </a:bodyPr>
          <a:lstStyle/>
          <a:p>
            <a:r>
              <a:rPr lang="en-US" dirty="0"/>
              <a:t>During wet weather, built-up pollutants are washed into the hydraulic network along with the surface runoff</a:t>
            </a:r>
          </a:p>
          <a:p>
            <a:r>
              <a:rPr lang="en-US" dirty="0"/>
              <a:t>Components of buildup loads are summarized (for all subcatchments) in the Runoff Quality Continuity table </a:t>
            </a:r>
          </a:p>
          <a:p>
            <a:pPr lvl="1"/>
            <a:r>
              <a:rPr lang="en-US" dirty="0"/>
              <a:t>Initial Buildup: Dry weather load prior to the simulation start</a:t>
            </a:r>
          </a:p>
          <a:p>
            <a:pPr lvl="1"/>
            <a:r>
              <a:rPr lang="en-US" dirty="0"/>
              <a:t>Surface Buildup: Dry weather load during periods of no rain</a:t>
            </a:r>
          </a:p>
          <a:p>
            <a:pPr lvl="1"/>
            <a:r>
              <a:rPr lang="en-US" dirty="0"/>
              <a:t>Surface Runoff: Portion of buildup load that enters the hydraulic network</a:t>
            </a:r>
          </a:p>
          <a:p>
            <a:pPr lvl="1"/>
            <a:r>
              <a:rPr lang="en-US" dirty="0"/>
              <a:t>Remaining Buildup: Portion of buildup load that stays behind</a:t>
            </a:r>
          </a:p>
          <a:p>
            <a:r>
              <a:rPr lang="en-US" dirty="0"/>
              <a:t>Surface Runoff is discharged into the hydraulic network (and included as the “Wet Weather Inflow” in the Quality Routing Continuity summary table)</a:t>
            </a:r>
          </a:p>
        </p:txBody>
      </p:sp>
      <p:pic>
        <p:nvPicPr>
          <p:cNvPr id="3" name="Picture 2">
            <a:extLst>
              <a:ext uri="{FF2B5EF4-FFF2-40B4-BE49-F238E27FC236}">
                <a16:creationId xmlns:a16="http://schemas.microsoft.com/office/drawing/2014/main" id="{436B8983-C2DC-0ED9-84E1-3456371426AB}"/>
              </a:ext>
            </a:extLst>
          </p:cNvPr>
          <p:cNvPicPr>
            <a:picLocks noChangeAspect="1"/>
          </p:cNvPicPr>
          <p:nvPr/>
        </p:nvPicPr>
        <p:blipFill>
          <a:blip r:embed="rId3"/>
          <a:srcRect t="7711"/>
          <a:stretch/>
        </p:blipFill>
        <p:spPr>
          <a:xfrm>
            <a:off x="13320215" y="1210805"/>
            <a:ext cx="4879722" cy="8950643"/>
          </a:xfrm>
          <a:prstGeom prst="rect">
            <a:avLst/>
          </a:prstGeom>
          <a:ln>
            <a:solidFill>
              <a:srgbClr val="000000"/>
            </a:solidFill>
          </a:ln>
        </p:spPr>
      </p:pic>
    </p:spTree>
    <p:extLst>
      <p:ext uri="{BB962C8B-B14F-4D97-AF65-F5344CB8AC3E}">
        <p14:creationId xmlns:p14="http://schemas.microsoft.com/office/powerpoint/2010/main" val="7204878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0D34A44-4114-7ECD-065D-1D6C1C20C166}"/>
              </a:ext>
            </a:extLst>
          </p:cNvPr>
          <p:cNvSpPr txBox="1"/>
          <p:nvPr/>
        </p:nvSpPr>
        <p:spPr>
          <a:xfrm>
            <a:off x="13583432" y="7793274"/>
            <a:ext cx="2468880"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CA" sz="3600" dirty="0">
                <a:solidFill>
                  <a:srgbClr val="000000"/>
                </a:solidFill>
              </a:rPr>
              <a:t>7 dry days before start</a:t>
            </a:r>
          </a:p>
        </p:txBody>
      </p:sp>
      <p:sp>
        <p:nvSpPr>
          <p:cNvPr id="14" name="TextBox 13">
            <a:extLst>
              <a:ext uri="{FF2B5EF4-FFF2-40B4-BE49-F238E27FC236}">
                <a16:creationId xmlns:a16="http://schemas.microsoft.com/office/drawing/2014/main" id="{2C266417-D2A4-5F22-2431-9AA0B1190D61}"/>
              </a:ext>
            </a:extLst>
          </p:cNvPr>
          <p:cNvSpPr txBox="1"/>
          <p:nvPr/>
        </p:nvSpPr>
        <p:spPr>
          <a:xfrm>
            <a:off x="5909189" y="7793275"/>
            <a:ext cx="2468880"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CA" sz="3600" dirty="0">
                <a:solidFill>
                  <a:srgbClr val="000000"/>
                </a:solidFill>
              </a:rPr>
              <a:t>0 dry days before start</a:t>
            </a:r>
          </a:p>
        </p:txBody>
      </p:sp>
      <p:pic>
        <p:nvPicPr>
          <p:cNvPr id="5" name="Picture 4">
            <a:extLst>
              <a:ext uri="{FF2B5EF4-FFF2-40B4-BE49-F238E27FC236}">
                <a16:creationId xmlns:a16="http://schemas.microsoft.com/office/drawing/2014/main" id="{EF8D7EF8-452D-7DF4-B6FF-CA6B947F19D4}"/>
              </a:ext>
            </a:extLst>
          </p:cNvPr>
          <p:cNvPicPr>
            <a:picLocks noChangeAspect="1"/>
          </p:cNvPicPr>
          <p:nvPr/>
        </p:nvPicPr>
        <p:blipFill>
          <a:blip r:embed="rId3"/>
          <a:stretch>
            <a:fillRect/>
          </a:stretch>
        </p:blipFill>
        <p:spPr>
          <a:xfrm>
            <a:off x="9511415" y="7223760"/>
            <a:ext cx="4114286" cy="2400000"/>
          </a:xfrm>
          <a:prstGeom prst="rect">
            <a:avLst/>
          </a:prstGeom>
          <a:ln>
            <a:solidFill>
              <a:srgbClr val="2F1700"/>
            </a:solidFill>
          </a:ln>
        </p:spPr>
      </p:pic>
      <p:pic>
        <p:nvPicPr>
          <p:cNvPr id="6" name="Picture 5">
            <a:extLst>
              <a:ext uri="{FF2B5EF4-FFF2-40B4-BE49-F238E27FC236}">
                <a16:creationId xmlns:a16="http://schemas.microsoft.com/office/drawing/2014/main" id="{2B6AB56D-94D9-1AC1-B8C5-473D1AA65BBF}"/>
              </a:ext>
            </a:extLst>
          </p:cNvPr>
          <p:cNvPicPr>
            <a:picLocks noChangeAspect="1"/>
          </p:cNvPicPr>
          <p:nvPr/>
        </p:nvPicPr>
        <p:blipFill>
          <a:blip r:embed="rId4"/>
          <a:stretch>
            <a:fillRect/>
          </a:stretch>
        </p:blipFill>
        <p:spPr>
          <a:xfrm>
            <a:off x="1826220" y="7223760"/>
            <a:ext cx="4114286" cy="2428571"/>
          </a:xfrm>
          <a:prstGeom prst="rect">
            <a:avLst/>
          </a:prstGeom>
          <a:ln>
            <a:solidFill>
              <a:srgbClr val="2F1700"/>
            </a:solidFill>
          </a:ln>
        </p:spPr>
      </p:pic>
      <p:sp>
        <p:nvSpPr>
          <p:cNvPr id="43010" name="Rectangle 2"/>
          <p:cNvSpPr>
            <a:spLocks noGrp="1" noChangeArrowheads="1"/>
          </p:cNvSpPr>
          <p:nvPr>
            <p:ph type="title"/>
          </p:nvPr>
        </p:nvSpPr>
        <p:spPr>
          <a:xfrm>
            <a:off x="600499" y="379809"/>
            <a:ext cx="16390964" cy="1050133"/>
          </a:xfrm>
        </p:spPr>
        <p:txBody>
          <a:bodyPr>
            <a:normAutofit/>
          </a:bodyPr>
          <a:lstStyle/>
          <a:p>
            <a:r>
              <a:rPr lang="en-US" dirty="0"/>
              <a:t>Buildup Load Examples</a:t>
            </a:r>
          </a:p>
        </p:txBody>
      </p:sp>
      <p:sp>
        <p:nvSpPr>
          <p:cNvPr id="43011" name="Rectangle 3"/>
          <p:cNvSpPr>
            <a:spLocks noGrp="1" noChangeArrowheads="1"/>
          </p:cNvSpPr>
          <p:nvPr>
            <p:ph sz="half" idx="2"/>
          </p:nvPr>
        </p:nvSpPr>
        <p:spPr>
          <a:xfrm>
            <a:off x="600499" y="1920239"/>
            <a:ext cx="16390964" cy="7772400"/>
          </a:xfrm>
        </p:spPr>
        <p:txBody>
          <a:bodyPr>
            <a:noAutofit/>
          </a:bodyPr>
          <a:lstStyle/>
          <a:p>
            <a:r>
              <a:rPr lang="en-US" dirty="0"/>
              <a:t>1-hour simulation with 1-hour rainfall duration</a:t>
            </a:r>
          </a:p>
          <a:p>
            <a:pPr lvl="1"/>
            <a:r>
              <a:rPr lang="en-US" dirty="0"/>
              <a:t>Initial Buildup is a function of the number of antecedent dry days</a:t>
            </a:r>
          </a:p>
          <a:p>
            <a:pPr lvl="1"/>
            <a:r>
              <a:rPr lang="en-US" dirty="0"/>
              <a:t>There is no Surface Buildup in both cases (there is no dry period)</a:t>
            </a:r>
          </a:p>
          <a:p>
            <a:endParaRPr lang="en-US" dirty="0"/>
          </a:p>
          <a:p>
            <a:endParaRPr lang="en-US" dirty="0"/>
          </a:p>
          <a:p>
            <a:endParaRPr lang="en-US" dirty="0"/>
          </a:p>
          <a:p>
            <a:r>
              <a:rPr lang="en-US" dirty="0"/>
              <a:t>12-hour simulation (1 hour of rainfall followed by 11 hours of no rain)</a:t>
            </a:r>
          </a:p>
        </p:txBody>
      </p:sp>
      <p:pic>
        <p:nvPicPr>
          <p:cNvPr id="7" name="Picture 6">
            <a:extLst>
              <a:ext uri="{FF2B5EF4-FFF2-40B4-BE49-F238E27FC236}">
                <a16:creationId xmlns:a16="http://schemas.microsoft.com/office/drawing/2014/main" id="{388E83C7-96B8-4727-036C-F69D0D62FA31}"/>
              </a:ext>
            </a:extLst>
          </p:cNvPr>
          <p:cNvPicPr>
            <a:picLocks noChangeAspect="1"/>
          </p:cNvPicPr>
          <p:nvPr/>
        </p:nvPicPr>
        <p:blipFill>
          <a:blip r:embed="rId5"/>
          <a:stretch>
            <a:fillRect/>
          </a:stretch>
        </p:blipFill>
        <p:spPr>
          <a:xfrm>
            <a:off x="1828800" y="3749040"/>
            <a:ext cx="4066667" cy="2400000"/>
          </a:xfrm>
          <a:prstGeom prst="rect">
            <a:avLst/>
          </a:prstGeom>
          <a:ln>
            <a:solidFill>
              <a:srgbClr val="2F1700"/>
            </a:solidFill>
          </a:ln>
        </p:spPr>
      </p:pic>
      <p:pic>
        <p:nvPicPr>
          <p:cNvPr id="10" name="Picture 9">
            <a:extLst>
              <a:ext uri="{FF2B5EF4-FFF2-40B4-BE49-F238E27FC236}">
                <a16:creationId xmlns:a16="http://schemas.microsoft.com/office/drawing/2014/main" id="{1616A599-3B82-0A9A-0250-055CD38D66B3}"/>
              </a:ext>
            </a:extLst>
          </p:cNvPr>
          <p:cNvPicPr>
            <a:picLocks noChangeAspect="1"/>
          </p:cNvPicPr>
          <p:nvPr/>
        </p:nvPicPr>
        <p:blipFill>
          <a:blip r:embed="rId6"/>
          <a:stretch>
            <a:fillRect/>
          </a:stretch>
        </p:blipFill>
        <p:spPr>
          <a:xfrm>
            <a:off x="9509760" y="3749040"/>
            <a:ext cx="4066667" cy="2419048"/>
          </a:xfrm>
          <a:prstGeom prst="rect">
            <a:avLst/>
          </a:prstGeom>
          <a:ln>
            <a:solidFill>
              <a:srgbClr val="2F1700"/>
            </a:solidFill>
          </a:ln>
        </p:spPr>
      </p:pic>
      <p:sp>
        <p:nvSpPr>
          <p:cNvPr id="2" name="TextBox 1">
            <a:extLst>
              <a:ext uri="{FF2B5EF4-FFF2-40B4-BE49-F238E27FC236}">
                <a16:creationId xmlns:a16="http://schemas.microsoft.com/office/drawing/2014/main" id="{C9097CA3-B3A2-A789-4EF1-1E659077BA29}"/>
              </a:ext>
            </a:extLst>
          </p:cNvPr>
          <p:cNvSpPr txBox="1"/>
          <p:nvPr/>
        </p:nvSpPr>
        <p:spPr>
          <a:xfrm>
            <a:off x="13586012" y="4370735"/>
            <a:ext cx="2468880"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CA" sz="3600" dirty="0">
                <a:solidFill>
                  <a:srgbClr val="000000"/>
                </a:solidFill>
              </a:rPr>
              <a:t>7 dry days before start</a:t>
            </a:r>
          </a:p>
        </p:txBody>
      </p:sp>
      <p:sp>
        <p:nvSpPr>
          <p:cNvPr id="4" name="TextBox 3">
            <a:extLst>
              <a:ext uri="{FF2B5EF4-FFF2-40B4-BE49-F238E27FC236}">
                <a16:creationId xmlns:a16="http://schemas.microsoft.com/office/drawing/2014/main" id="{436DBCD4-3124-3942-DA5D-8103BA73B665}"/>
              </a:ext>
            </a:extLst>
          </p:cNvPr>
          <p:cNvSpPr txBox="1"/>
          <p:nvPr/>
        </p:nvSpPr>
        <p:spPr>
          <a:xfrm>
            <a:off x="5911769" y="4370736"/>
            <a:ext cx="2468880"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CA" sz="3600" dirty="0">
                <a:solidFill>
                  <a:srgbClr val="000000"/>
                </a:solidFill>
              </a:rPr>
              <a:t>0 dry days before start</a:t>
            </a:r>
          </a:p>
        </p:txBody>
      </p:sp>
    </p:spTree>
    <p:extLst>
      <p:ext uri="{BB962C8B-B14F-4D97-AF65-F5344CB8AC3E}">
        <p14:creationId xmlns:p14="http://schemas.microsoft.com/office/powerpoint/2010/main" val="16255154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solidFill>
            <a:schemeClr val="bg1"/>
          </a:solidFill>
        </p:spPr>
        <p:txBody>
          <a:bodyPr/>
          <a:lstStyle/>
          <a:p>
            <a:r>
              <a:rPr lang="en-US" dirty="0"/>
              <a:t>SWMM5 Pollutant Buildup</a:t>
            </a:r>
          </a:p>
        </p:txBody>
      </p:sp>
      <p:graphicFrame>
        <p:nvGraphicFramePr>
          <p:cNvPr id="14" name="Table 12">
            <a:extLst>
              <a:ext uri="{FF2B5EF4-FFF2-40B4-BE49-F238E27FC236}">
                <a16:creationId xmlns:a16="http://schemas.microsoft.com/office/drawing/2014/main" id="{F0E6FEA1-23F5-42A9-B132-FB905A6BF564}"/>
              </a:ext>
            </a:extLst>
          </p:cNvPr>
          <p:cNvGraphicFramePr>
            <a:graphicFrameLocks noGrp="1"/>
          </p:cNvGraphicFramePr>
          <p:nvPr/>
        </p:nvGraphicFramePr>
        <p:xfrm>
          <a:off x="491316" y="1756242"/>
          <a:ext cx="10238952" cy="6919488"/>
        </p:xfrm>
        <a:graphic>
          <a:graphicData uri="http://schemas.openxmlformats.org/drawingml/2006/table">
            <a:tbl>
              <a:tblPr firstRow="1" bandRow="1">
                <a:tableStyleId>{BC89EF96-8CEA-46FF-86C4-4CE0E7609802}</a:tableStyleId>
              </a:tblPr>
              <a:tblGrid>
                <a:gridCol w="4485755">
                  <a:extLst>
                    <a:ext uri="{9D8B030D-6E8A-4147-A177-3AD203B41FA5}">
                      <a16:colId xmlns:a16="http://schemas.microsoft.com/office/drawing/2014/main" val="1934630335"/>
                    </a:ext>
                  </a:extLst>
                </a:gridCol>
                <a:gridCol w="5753197">
                  <a:extLst>
                    <a:ext uri="{9D8B030D-6E8A-4147-A177-3AD203B41FA5}">
                      <a16:colId xmlns:a16="http://schemas.microsoft.com/office/drawing/2014/main" val="1263923569"/>
                    </a:ext>
                  </a:extLst>
                </a:gridCol>
              </a:tblGrid>
              <a:tr h="1330365">
                <a:tc>
                  <a:txBody>
                    <a:bodyPr/>
                    <a:lstStyle/>
                    <a:p>
                      <a:pPr algn="ctr"/>
                      <a:r>
                        <a:rPr lang="en-US" sz="3600" dirty="0"/>
                        <a:t>Dynamic Buildup Function</a:t>
                      </a:r>
                      <a:endParaRPr lang="en-US" sz="3600" dirty="0">
                        <a:solidFill>
                          <a:schemeClr val="bg1"/>
                        </a:solidFill>
                      </a:endParaRPr>
                    </a:p>
                  </a:txBody>
                  <a:tcPr anchor="ctr"/>
                </a:tc>
                <a:tc>
                  <a:txBody>
                    <a:bodyPr/>
                    <a:lstStyle/>
                    <a:p>
                      <a:pPr algn="ctr"/>
                      <a:r>
                        <a:rPr lang="en-US" sz="3600" dirty="0"/>
                        <a:t>Equation</a:t>
                      </a:r>
                      <a:endParaRPr lang="en-US" sz="3600" dirty="0">
                        <a:solidFill>
                          <a:schemeClr val="bg1"/>
                        </a:solidFill>
                      </a:endParaRPr>
                    </a:p>
                  </a:txBody>
                  <a:tcPr anchor="ctr"/>
                </a:tc>
                <a:extLst>
                  <a:ext uri="{0D108BD9-81ED-4DB2-BD59-A6C34878D82A}">
                    <a16:rowId xmlns:a16="http://schemas.microsoft.com/office/drawing/2014/main" val="4081889865"/>
                  </a:ext>
                </a:extLst>
              </a:tr>
              <a:tr h="1131771">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3600" dirty="0"/>
                        <a:t>Power Function</a:t>
                      </a:r>
                    </a:p>
                  </a:txBody>
                  <a:tcPr anchor="ctr"/>
                </a:tc>
                <a:tc>
                  <a:txBody>
                    <a:bodyPr/>
                    <a:lstStyle/>
                    <a:p>
                      <a:pPr algn="l"/>
                      <a:endParaRPr lang="en-US" sz="3600" dirty="0"/>
                    </a:p>
                  </a:txBody>
                  <a:tcPr anchor="ctr"/>
                </a:tc>
                <a:extLst>
                  <a:ext uri="{0D108BD9-81ED-4DB2-BD59-A6C34878D82A}">
                    <a16:rowId xmlns:a16="http://schemas.microsoft.com/office/drawing/2014/main" val="1830271172"/>
                  </a:ext>
                </a:extLst>
              </a:tr>
              <a:tr h="1324395">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3600" dirty="0"/>
                        <a:t>Exponential Function</a:t>
                      </a:r>
                    </a:p>
                  </a:txBody>
                  <a:tcPr anchor="ctr"/>
                </a:tc>
                <a:tc>
                  <a:txBody>
                    <a:bodyPr/>
                    <a:lstStyle/>
                    <a:p>
                      <a:pPr algn="l"/>
                      <a:endParaRPr lang="en-US" sz="3600" dirty="0"/>
                    </a:p>
                  </a:txBody>
                  <a:tcPr anchor="ctr"/>
                </a:tc>
                <a:extLst>
                  <a:ext uri="{0D108BD9-81ED-4DB2-BD59-A6C34878D82A}">
                    <a16:rowId xmlns:a16="http://schemas.microsoft.com/office/drawing/2014/main" val="3412588796"/>
                  </a:ext>
                </a:extLst>
              </a:tr>
              <a:tr h="1324395">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3600" dirty="0"/>
                        <a:t>Saturation Function</a:t>
                      </a:r>
                    </a:p>
                  </a:txBody>
                  <a:tcPr anchor="ctr"/>
                </a:tc>
                <a:tc>
                  <a:txBody>
                    <a:bodyPr/>
                    <a:lstStyle/>
                    <a:p>
                      <a:pPr algn="l"/>
                      <a:endParaRPr lang="en-US" sz="3600" dirty="0"/>
                    </a:p>
                  </a:txBody>
                  <a:tcPr anchor="ctr"/>
                </a:tc>
                <a:extLst>
                  <a:ext uri="{0D108BD9-81ED-4DB2-BD59-A6C34878D82A}">
                    <a16:rowId xmlns:a16="http://schemas.microsoft.com/office/drawing/2014/main" val="471653646"/>
                  </a:ext>
                </a:extLst>
              </a:tr>
              <a:tr h="1808562">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3600" dirty="0"/>
                        <a:t>External Time Series </a:t>
                      </a:r>
                    </a:p>
                  </a:txBody>
                  <a:tcPr anchor="ct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CA" sz="3600" dirty="0"/>
                        <a:t>Uses a time series to describe the rate of buildup</a:t>
                      </a:r>
                    </a:p>
                  </a:txBody>
                  <a:tcPr anchor="ctr"/>
                </a:tc>
                <a:extLst>
                  <a:ext uri="{0D108BD9-81ED-4DB2-BD59-A6C34878D82A}">
                    <a16:rowId xmlns:a16="http://schemas.microsoft.com/office/drawing/2014/main" val="3718521683"/>
                  </a:ext>
                </a:extLst>
              </a:tr>
            </a:tbl>
          </a:graphicData>
        </a:graphic>
      </p:graphicFrame>
      <mc:AlternateContent xmlns:mc="http://schemas.openxmlformats.org/markup-compatibility/2006" xmlns:a14="http://schemas.microsoft.com/office/drawing/2010/main">
        <mc:Choice Requires="a14">
          <p:sp>
            <p:nvSpPr>
              <p:cNvPr id="4" name="Object 3"/>
              <p:cNvSpPr txBox="1"/>
              <p:nvPr/>
            </p:nvSpPr>
            <p:spPr bwMode="auto">
              <a:xfrm>
                <a:off x="5931624" y="4560452"/>
                <a:ext cx="3908420" cy="923925"/>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en-US" sz="3600" i="1" smtClean="0">
                          <a:solidFill>
                            <a:schemeClr val="bg2">
                              <a:lumMod val="50000"/>
                            </a:schemeClr>
                          </a:solidFill>
                          <a:latin typeface="Cambria Math" panose="02040503050406030204" pitchFamily="18" charset="0"/>
                        </a:rPr>
                        <m:t>𝐵</m:t>
                      </m:r>
                      <m:r>
                        <a:rPr lang="en-US" sz="3600" i="1" smtClean="0">
                          <a:solidFill>
                            <a:schemeClr val="bg2">
                              <a:lumMod val="50000"/>
                            </a:schemeClr>
                          </a:solidFill>
                          <a:latin typeface="Cambria Math" panose="02040503050406030204" pitchFamily="18" charset="0"/>
                        </a:rPr>
                        <m:t>=</m:t>
                      </m:r>
                      <m:sSub>
                        <m:sSubPr>
                          <m:ctrlPr>
                            <a:rPr lang="en-US" sz="3600" i="1">
                              <a:solidFill>
                                <a:schemeClr val="bg2">
                                  <a:lumMod val="50000"/>
                                </a:schemeClr>
                              </a:solidFill>
                              <a:latin typeface="Cambria Math" panose="02040503050406030204" pitchFamily="18" charset="0"/>
                            </a:rPr>
                          </m:ctrlPr>
                        </m:sSubPr>
                        <m:e>
                          <m:r>
                            <a:rPr lang="en-US" sz="3600" i="1">
                              <a:solidFill>
                                <a:schemeClr val="bg2">
                                  <a:lumMod val="50000"/>
                                </a:schemeClr>
                              </a:solidFill>
                              <a:latin typeface="Cambria Math" panose="02040503050406030204" pitchFamily="18" charset="0"/>
                            </a:rPr>
                            <m:t>𝐶</m:t>
                          </m:r>
                        </m:e>
                        <m:sub>
                          <m:r>
                            <a:rPr lang="en-US" sz="3600" i="1">
                              <a:solidFill>
                                <a:schemeClr val="bg2">
                                  <a:lumMod val="50000"/>
                                </a:schemeClr>
                              </a:solidFill>
                              <a:latin typeface="Cambria Math" panose="02040503050406030204" pitchFamily="18" charset="0"/>
                            </a:rPr>
                            <m:t>1</m:t>
                          </m:r>
                        </m:sub>
                      </m:sSub>
                      <m:r>
                        <a:rPr lang="en-US" sz="3600" i="1">
                          <a:solidFill>
                            <a:schemeClr val="bg2">
                              <a:lumMod val="50000"/>
                            </a:schemeClr>
                          </a:solidFill>
                          <a:latin typeface="Cambria Math" panose="02040503050406030204" pitchFamily="18" charset="0"/>
                        </a:rPr>
                        <m:t>(1−</m:t>
                      </m:r>
                      <m:sSup>
                        <m:sSupPr>
                          <m:ctrlPr>
                            <a:rPr lang="en-US" sz="3600" i="1">
                              <a:solidFill>
                                <a:schemeClr val="bg2">
                                  <a:lumMod val="50000"/>
                                </a:schemeClr>
                              </a:solidFill>
                              <a:latin typeface="Cambria Math" panose="02040503050406030204" pitchFamily="18" charset="0"/>
                            </a:rPr>
                          </m:ctrlPr>
                        </m:sSupPr>
                        <m:e>
                          <m:r>
                            <a:rPr lang="en-US" sz="3600" i="1">
                              <a:solidFill>
                                <a:schemeClr val="bg2">
                                  <a:lumMod val="50000"/>
                                </a:schemeClr>
                              </a:solidFill>
                              <a:latin typeface="Cambria Math" panose="02040503050406030204" pitchFamily="18" charset="0"/>
                            </a:rPr>
                            <m:t>𝑒</m:t>
                          </m:r>
                        </m:e>
                        <m:sup>
                          <m:r>
                            <a:rPr lang="en-US" sz="3600" i="1">
                              <a:solidFill>
                                <a:schemeClr val="bg2">
                                  <a:lumMod val="50000"/>
                                </a:schemeClr>
                              </a:solidFill>
                              <a:latin typeface="Cambria Math" panose="02040503050406030204" pitchFamily="18" charset="0"/>
                            </a:rPr>
                            <m:t>−</m:t>
                          </m:r>
                          <m:sSub>
                            <m:sSubPr>
                              <m:ctrlPr>
                                <a:rPr lang="en-US" sz="3600" i="1">
                                  <a:solidFill>
                                    <a:schemeClr val="bg2">
                                      <a:lumMod val="50000"/>
                                    </a:schemeClr>
                                  </a:solidFill>
                                  <a:latin typeface="Cambria Math" panose="02040503050406030204" pitchFamily="18" charset="0"/>
                                </a:rPr>
                              </m:ctrlPr>
                            </m:sSubPr>
                            <m:e>
                              <m:r>
                                <a:rPr lang="en-US" sz="3600" i="1">
                                  <a:solidFill>
                                    <a:schemeClr val="bg2">
                                      <a:lumMod val="50000"/>
                                    </a:schemeClr>
                                  </a:solidFill>
                                  <a:latin typeface="Cambria Math" panose="02040503050406030204" pitchFamily="18" charset="0"/>
                                </a:rPr>
                                <m:t>𝐶</m:t>
                              </m:r>
                            </m:e>
                            <m:sub>
                              <m:r>
                                <a:rPr lang="en-US" sz="3600" i="1">
                                  <a:solidFill>
                                    <a:schemeClr val="bg2">
                                      <a:lumMod val="50000"/>
                                    </a:schemeClr>
                                  </a:solidFill>
                                  <a:latin typeface="Cambria Math" panose="02040503050406030204" pitchFamily="18" charset="0"/>
                                </a:rPr>
                                <m:t>2</m:t>
                              </m:r>
                            </m:sub>
                          </m:sSub>
                          <m:r>
                            <a:rPr lang="en-US" sz="3600" i="1">
                              <a:solidFill>
                                <a:schemeClr val="bg2">
                                  <a:lumMod val="50000"/>
                                </a:schemeClr>
                              </a:solidFill>
                              <a:latin typeface="Cambria Math" panose="02040503050406030204" pitchFamily="18" charset="0"/>
                            </a:rPr>
                            <m:t>𝑡</m:t>
                          </m:r>
                        </m:sup>
                      </m:sSup>
                      <m:r>
                        <a:rPr lang="en-US" sz="3600" i="1">
                          <a:solidFill>
                            <a:schemeClr val="bg2">
                              <a:lumMod val="50000"/>
                            </a:schemeClr>
                          </a:solidFill>
                          <a:latin typeface="Cambria Math" panose="02040503050406030204" pitchFamily="18" charset="0"/>
                        </a:rPr>
                        <m:t>)</m:t>
                      </m:r>
                    </m:oMath>
                  </m:oMathPara>
                </a14:m>
                <a:endParaRPr lang="en-US" sz="1200" dirty="0">
                  <a:solidFill>
                    <a:schemeClr val="bg2">
                      <a:lumMod val="50000"/>
                    </a:schemeClr>
                  </a:solidFill>
                </a:endParaRPr>
              </a:p>
            </p:txBody>
          </p:sp>
        </mc:Choice>
        <mc:Fallback xmlns="">
          <p:sp>
            <p:nvSpPr>
              <p:cNvPr id="4" name="Object 3"/>
              <p:cNvSpPr txBox="1">
                <a:spLocks noRot="1" noChangeAspect="1" noMove="1" noResize="1" noEditPoints="1" noAdjustHandles="1" noChangeArrowheads="1" noChangeShapeType="1" noTextEdit="1"/>
              </p:cNvSpPr>
              <p:nvPr/>
            </p:nvSpPr>
            <p:spPr bwMode="auto">
              <a:xfrm>
                <a:off x="5931624" y="4560452"/>
                <a:ext cx="3908420" cy="923925"/>
              </a:xfrm>
              <a:prstGeom prst="rect">
                <a:avLst/>
              </a:prstGeom>
              <a:blipFill>
                <a:blip r:embed="rId3"/>
                <a:stretch>
                  <a:fillRect/>
                </a:stretch>
              </a:blipFill>
              <a:ln>
                <a:noFill/>
              </a:ln>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Object 4"/>
              <p:cNvSpPr txBox="1"/>
              <p:nvPr/>
            </p:nvSpPr>
            <p:spPr bwMode="auto">
              <a:xfrm>
                <a:off x="6627659" y="5599404"/>
                <a:ext cx="2516343" cy="1374061"/>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en-US" sz="3600" i="1" smtClean="0">
                          <a:solidFill>
                            <a:schemeClr val="bg2">
                              <a:lumMod val="50000"/>
                            </a:schemeClr>
                          </a:solidFill>
                          <a:latin typeface="Cambria Math" panose="02040503050406030204" pitchFamily="18" charset="0"/>
                        </a:rPr>
                        <m:t>𝐵</m:t>
                      </m:r>
                      <m:r>
                        <a:rPr lang="en-US" sz="3600" i="1" smtClean="0">
                          <a:solidFill>
                            <a:schemeClr val="bg2">
                              <a:lumMod val="50000"/>
                            </a:schemeClr>
                          </a:solidFill>
                          <a:latin typeface="Cambria Math" panose="02040503050406030204" pitchFamily="18" charset="0"/>
                        </a:rPr>
                        <m:t>=</m:t>
                      </m:r>
                      <m:f>
                        <m:fPr>
                          <m:ctrlPr>
                            <a:rPr lang="en-US" sz="3600" i="1">
                              <a:solidFill>
                                <a:schemeClr val="bg2">
                                  <a:lumMod val="50000"/>
                                </a:schemeClr>
                              </a:solidFill>
                              <a:latin typeface="Cambria Math" panose="02040503050406030204" pitchFamily="18" charset="0"/>
                            </a:rPr>
                          </m:ctrlPr>
                        </m:fPr>
                        <m:num>
                          <m:sSub>
                            <m:sSubPr>
                              <m:ctrlPr>
                                <a:rPr lang="en-US" sz="3600" i="1">
                                  <a:solidFill>
                                    <a:schemeClr val="bg2">
                                      <a:lumMod val="50000"/>
                                    </a:schemeClr>
                                  </a:solidFill>
                                  <a:latin typeface="Cambria Math" panose="02040503050406030204" pitchFamily="18" charset="0"/>
                                </a:rPr>
                              </m:ctrlPr>
                            </m:sSubPr>
                            <m:e>
                              <m:r>
                                <a:rPr lang="en-US" sz="3600" i="1">
                                  <a:solidFill>
                                    <a:schemeClr val="bg2">
                                      <a:lumMod val="50000"/>
                                    </a:schemeClr>
                                  </a:solidFill>
                                  <a:latin typeface="Cambria Math" panose="02040503050406030204" pitchFamily="18" charset="0"/>
                                </a:rPr>
                                <m:t>𝐶</m:t>
                              </m:r>
                            </m:e>
                            <m:sub>
                              <m:r>
                                <a:rPr lang="en-US" sz="3600" i="1">
                                  <a:solidFill>
                                    <a:schemeClr val="bg2">
                                      <a:lumMod val="50000"/>
                                    </a:schemeClr>
                                  </a:solidFill>
                                  <a:latin typeface="Cambria Math" panose="02040503050406030204" pitchFamily="18" charset="0"/>
                                </a:rPr>
                                <m:t>1</m:t>
                              </m:r>
                            </m:sub>
                          </m:sSub>
                          <m:r>
                            <a:rPr lang="en-US" sz="3600" i="1">
                              <a:solidFill>
                                <a:schemeClr val="bg2">
                                  <a:lumMod val="50000"/>
                                </a:schemeClr>
                              </a:solidFill>
                              <a:latin typeface="Cambria Math" panose="02040503050406030204" pitchFamily="18" charset="0"/>
                            </a:rPr>
                            <m:t>𝑡</m:t>
                          </m:r>
                        </m:num>
                        <m:den>
                          <m:sSub>
                            <m:sSubPr>
                              <m:ctrlPr>
                                <a:rPr lang="en-US" sz="3600" i="1">
                                  <a:solidFill>
                                    <a:schemeClr val="bg2">
                                      <a:lumMod val="50000"/>
                                    </a:schemeClr>
                                  </a:solidFill>
                                  <a:latin typeface="Cambria Math" panose="02040503050406030204" pitchFamily="18" charset="0"/>
                                </a:rPr>
                              </m:ctrlPr>
                            </m:sSubPr>
                            <m:e>
                              <m:r>
                                <a:rPr lang="en-US" sz="3600" i="1">
                                  <a:solidFill>
                                    <a:schemeClr val="bg2">
                                      <a:lumMod val="50000"/>
                                    </a:schemeClr>
                                  </a:solidFill>
                                  <a:latin typeface="Cambria Math" panose="02040503050406030204" pitchFamily="18" charset="0"/>
                                </a:rPr>
                                <m:t>𝐶</m:t>
                              </m:r>
                            </m:e>
                            <m:sub>
                              <m:r>
                                <a:rPr lang="en-US" sz="3600" i="1">
                                  <a:solidFill>
                                    <a:schemeClr val="bg2">
                                      <a:lumMod val="50000"/>
                                    </a:schemeClr>
                                  </a:solidFill>
                                  <a:latin typeface="Cambria Math" panose="02040503050406030204" pitchFamily="18" charset="0"/>
                                </a:rPr>
                                <m:t>2</m:t>
                              </m:r>
                            </m:sub>
                          </m:sSub>
                          <m:r>
                            <a:rPr lang="en-US" sz="3600" i="1">
                              <a:solidFill>
                                <a:schemeClr val="bg2">
                                  <a:lumMod val="50000"/>
                                </a:schemeClr>
                              </a:solidFill>
                              <a:latin typeface="Cambria Math" panose="02040503050406030204" pitchFamily="18" charset="0"/>
                            </a:rPr>
                            <m:t>+</m:t>
                          </m:r>
                          <m:r>
                            <a:rPr lang="en-US" sz="3600" i="1">
                              <a:solidFill>
                                <a:schemeClr val="bg2">
                                  <a:lumMod val="50000"/>
                                </a:schemeClr>
                              </a:solidFill>
                              <a:latin typeface="Cambria Math" panose="02040503050406030204" pitchFamily="18" charset="0"/>
                            </a:rPr>
                            <m:t>𝑡</m:t>
                          </m:r>
                        </m:den>
                      </m:f>
                    </m:oMath>
                  </m:oMathPara>
                </a14:m>
                <a:endParaRPr lang="en-US" sz="1200" dirty="0">
                  <a:solidFill>
                    <a:schemeClr val="bg2">
                      <a:lumMod val="50000"/>
                    </a:schemeClr>
                  </a:solidFill>
                </a:endParaRPr>
              </a:p>
            </p:txBody>
          </p:sp>
        </mc:Choice>
        <mc:Fallback xmlns="">
          <p:sp>
            <p:nvSpPr>
              <p:cNvPr id="5" name="Object 4"/>
              <p:cNvSpPr txBox="1">
                <a:spLocks noRot="1" noChangeAspect="1" noMove="1" noResize="1" noEditPoints="1" noAdjustHandles="1" noChangeArrowheads="1" noChangeShapeType="1" noTextEdit="1"/>
              </p:cNvSpPr>
              <p:nvPr/>
            </p:nvSpPr>
            <p:spPr bwMode="auto">
              <a:xfrm>
                <a:off x="6627659" y="5599404"/>
                <a:ext cx="2516343" cy="1374061"/>
              </a:xfrm>
              <a:prstGeom prst="rect">
                <a:avLst/>
              </a:prstGeom>
              <a:blipFill>
                <a:blip r:embed="rId4"/>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Object 2">
                <a:extLst>
                  <a:ext uri="{FF2B5EF4-FFF2-40B4-BE49-F238E27FC236}">
                    <a16:creationId xmlns:a16="http://schemas.microsoft.com/office/drawing/2014/main" id="{1CC201DF-A1B1-44C9-A004-E75F9F6E8C7B}"/>
                  </a:ext>
                </a:extLst>
              </p:cNvPr>
              <p:cNvSpPr txBox="1"/>
              <p:nvPr/>
            </p:nvSpPr>
            <p:spPr bwMode="auto">
              <a:xfrm>
                <a:off x="5849733" y="3341441"/>
                <a:ext cx="4072195" cy="923925"/>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sz="3600" i="1" smtClean="0">
                          <a:solidFill>
                            <a:schemeClr val="bg2">
                              <a:lumMod val="50000"/>
                            </a:schemeClr>
                          </a:solidFill>
                          <a:latin typeface="Cambria Math" panose="02040503050406030204" pitchFamily="18" charset="0"/>
                        </a:rPr>
                        <m:t>𝐵</m:t>
                      </m:r>
                      <m:r>
                        <a:rPr lang="en-US" sz="3600" i="1" smtClean="0">
                          <a:solidFill>
                            <a:schemeClr val="bg2">
                              <a:lumMod val="50000"/>
                            </a:schemeClr>
                          </a:solidFill>
                          <a:latin typeface="Cambria Math" panose="02040503050406030204" pitchFamily="18" charset="0"/>
                        </a:rPr>
                        <m:t>=</m:t>
                      </m:r>
                      <m:r>
                        <a:rPr lang="en-US" sz="3600" i="1" smtClean="0">
                          <a:solidFill>
                            <a:schemeClr val="bg2">
                              <a:lumMod val="50000"/>
                            </a:schemeClr>
                          </a:solidFill>
                          <a:latin typeface="Cambria Math" panose="02040503050406030204" pitchFamily="18" charset="0"/>
                        </a:rPr>
                        <m:t>𝑀𝑖𝑛</m:t>
                      </m:r>
                      <m:r>
                        <a:rPr lang="en-US" sz="3600" i="1" smtClean="0">
                          <a:solidFill>
                            <a:schemeClr val="bg2">
                              <a:lumMod val="50000"/>
                            </a:schemeClr>
                          </a:solidFill>
                          <a:latin typeface="Cambria Math" panose="02040503050406030204" pitchFamily="18" charset="0"/>
                        </a:rPr>
                        <m:t>(</m:t>
                      </m:r>
                      <m:sSub>
                        <m:sSubPr>
                          <m:ctrlPr>
                            <a:rPr lang="en-US" sz="3600" i="1">
                              <a:solidFill>
                                <a:schemeClr val="bg2">
                                  <a:lumMod val="50000"/>
                                </a:schemeClr>
                              </a:solidFill>
                              <a:latin typeface="Cambria Math" panose="02040503050406030204" pitchFamily="18" charset="0"/>
                            </a:rPr>
                          </m:ctrlPr>
                        </m:sSubPr>
                        <m:e>
                          <m:r>
                            <a:rPr lang="en-US" sz="3600" i="1">
                              <a:solidFill>
                                <a:schemeClr val="bg2">
                                  <a:lumMod val="50000"/>
                                </a:schemeClr>
                              </a:solidFill>
                              <a:latin typeface="Cambria Math" panose="02040503050406030204" pitchFamily="18" charset="0"/>
                            </a:rPr>
                            <m:t>𝐶</m:t>
                          </m:r>
                        </m:e>
                        <m:sub>
                          <m:r>
                            <a:rPr lang="en-US" sz="3600" i="1">
                              <a:solidFill>
                                <a:schemeClr val="bg2">
                                  <a:lumMod val="50000"/>
                                </a:schemeClr>
                              </a:solidFill>
                              <a:latin typeface="Cambria Math" panose="02040503050406030204" pitchFamily="18" charset="0"/>
                            </a:rPr>
                            <m:t>1</m:t>
                          </m:r>
                        </m:sub>
                      </m:sSub>
                      <m:r>
                        <a:rPr lang="en-US" sz="3600" i="1">
                          <a:solidFill>
                            <a:schemeClr val="bg2">
                              <a:lumMod val="50000"/>
                            </a:schemeClr>
                          </a:solidFill>
                          <a:latin typeface="Cambria Math" panose="02040503050406030204" pitchFamily="18" charset="0"/>
                        </a:rPr>
                        <m:t>,</m:t>
                      </m:r>
                      <m:sSub>
                        <m:sSubPr>
                          <m:ctrlPr>
                            <a:rPr lang="en-US" sz="3600" i="1">
                              <a:solidFill>
                                <a:schemeClr val="bg2">
                                  <a:lumMod val="50000"/>
                                </a:schemeClr>
                              </a:solidFill>
                              <a:latin typeface="Cambria Math" panose="02040503050406030204" pitchFamily="18" charset="0"/>
                            </a:rPr>
                          </m:ctrlPr>
                        </m:sSubPr>
                        <m:e>
                          <m:r>
                            <a:rPr lang="en-US" sz="3600" i="1">
                              <a:solidFill>
                                <a:schemeClr val="bg2">
                                  <a:lumMod val="50000"/>
                                </a:schemeClr>
                              </a:solidFill>
                              <a:latin typeface="Cambria Math" panose="02040503050406030204" pitchFamily="18" charset="0"/>
                            </a:rPr>
                            <m:t>𝐶</m:t>
                          </m:r>
                        </m:e>
                        <m:sub>
                          <m:r>
                            <a:rPr lang="en-US" sz="3600" i="1">
                              <a:solidFill>
                                <a:schemeClr val="bg2">
                                  <a:lumMod val="50000"/>
                                </a:schemeClr>
                              </a:solidFill>
                              <a:latin typeface="Cambria Math" panose="02040503050406030204" pitchFamily="18" charset="0"/>
                            </a:rPr>
                            <m:t>2</m:t>
                          </m:r>
                        </m:sub>
                      </m:sSub>
                      <m:sSup>
                        <m:sSupPr>
                          <m:ctrlPr>
                            <a:rPr lang="en-US" sz="3600" i="1">
                              <a:solidFill>
                                <a:schemeClr val="bg2">
                                  <a:lumMod val="50000"/>
                                </a:schemeClr>
                              </a:solidFill>
                              <a:latin typeface="Cambria Math" panose="02040503050406030204" pitchFamily="18" charset="0"/>
                            </a:rPr>
                          </m:ctrlPr>
                        </m:sSupPr>
                        <m:e>
                          <m:r>
                            <a:rPr lang="en-US" sz="3600" i="1">
                              <a:solidFill>
                                <a:schemeClr val="bg2">
                                  <a:lumMod val="50000"/>
                                </a:schemeClr>
                              </a:solidFill>
                              <a:latin typeface="Cambria Math" panose="02040503050406030204" pitchFamily="18" charset="0"/>
                            </a:rPr>
                            <m:t>𝑡</m:t>
                          </m:r>
                        </m:e>
                        <m:sup>
                          <m:sSub>
                            <m:sSubPr>
                              <m:ctrlPr>
                                <a:rPr lang="en-US" sz="3600" i="1">
                                  <a:solidFill>
                                    <a:schemeClr val="bg2">
                                      <a:lumMod val="50000"/>
                                    </a:schemeClr>
                                  </a:solidFill>
                                  <a:latin typeface="Cambria Math" panose="02040503050406030204" pitchFamily="18" charset="0"/>
                                </a:rPr>
                              </m:ctrlPr>
                            </m:sSubPr>
                            <m:e>
                              <m:r>
                                <a:rPr lang="en-US" sz="3600" i="1">
                                  <a:solidFill>
                                    <a:schemeClr val="bg2">
                                      <a:lumMod val="50000"/>
                                    </a:schemeClr>
                                  </a:solidFill>
                                  <a:latin typeface="Cambria Math" panose="02040503050406030204" pitchFamily="18" charset="0"/>
                                </a:rPr>
                                <m:t>𝐶</m:t>
                              </m:r>
                            </m:e>
                            <m:sub>
                              <m:r>
                                <a:rPr lang="en-US" sz="3600" i="1">
                                  <a:solidFill>
                                    <a:schemeClr val="bg2">
                                      <a:lumMod val="50000"/>
                                    </a:schemeClr>
                                  </a:solidFill>
                                  <a:latin typeface="Cambria Math" panose="02040503050406030204" pitchFamily="18" charset="0"/>
                                </a:rPr>
                                <m:t>3</m:t>
                              </m:r>
                            </m:sub>
                          </m:sSub>
                        </m:sup>
                      </m:sSup>
                      <m:r>
                        <a:rPr lang="en-US" sz="3600" i="1">
                          <a:solidFill>
                            <a:schemeClr val="bg2">
                              <a:lumMod val="50000"/>
                            </a:schemeClr>
                          </a:solidFill>
                          <a:latin typeface="Cambria Math" panose="02040503050406030204" pitchFamily="18" charset="0"/>
                        </a:rPr>
                        <m:t>)</m:t>
                      </m:r>
                    </m:oMath>
                  </m:oMathPara>
                </a14:m>
                <a:endParaRPr lang="en-US" sz="1200" dirty="0">
                  <a:solidFill>
                    <a:schemeClr val="bg2">
                      <a:lumMod val="50000"/>
                    </a:schemeClr>
                  </a:solidFill>
                </a:endParaRPr>
              </a:p>
            </p:txBody>
          </p:sp>
        </mc:Choice>
        <mc:Fallback xmlns="">
          <p:sp>
            <p:nvSpPr>
              <p:cNvPr id="16" name="Object 2">
                <a:extLst>
                  <a:ext uri="{FF2B5EF4-FFF2-40B4-BE49-F238E27FC236}">
                    <a16:creationId xmlns:a16="http://schemas.microsoft.com/office/drawing/2014/main" id="{1CC201DF-A1B1-44C9-A004-E75F9F6E8C7B}"/>
                  </a:ext>
                </a:extLst>
              </p:cNvPr>
              <p:cNvSpPr txBox="1">
                <a:spLocks noRot="1" noChangeAspect="1" noMove="1" noResize="1" noEditPoints="1" noAdjustHandles="1" noChangeArrowheads="1" noChangeShapeType="1" noTextEdit="1"/>
              </p:cNvSpPr>
              <p:nvPr/>
            </p:nvSpPr>
            <p:spPr bwMode="auto">
              <a:xfrm>
                <a:off x="5849733" y="3341441"/>
                <a:ext cx="4072195" cy="923925"/>
              </a:xfrm>
              <a:prstGeom prst="rect">
                <a:avLst/>
              </a:prstGeom>
              <a:blipFill>
                <a:blip r:embed="rId5"/>
                <a:stretch>
                  <a:fillRect/>
                </a:stretch>
              </a:blipFill>
              <a:ln>
                <a:noFill/>
              </a:ln>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EBD68E9-D1E7-4580-A2E3-BFB04F50F939}"/>
                  </a:ext>
                </a:extLst>
              </p:cNvPr>
              <p:cNvSpPr txBox="1"/>
              <p:nvPr/>
            </p:nvSpPr>
            <p:spPr>
              <a:xfrm>
                <a:off x="10989581" y="3090309"/>
                <a:ext cx="7216538" cy="4909036"/>
              </a:xfrm>
              <a:prstGeom prst="rect">
                <a:avLst/>
              </a:prstGeom>
              <a:noFill/>
            </p:spPr>
            <p:txBody>
              <a:bodyPr wrap="square" rtlCol="0">
                <a:spAutoFit/>
              </a:bodyPr>
              <a:lstStyle/>
              <a:p>
                <a:pPr marL="463550" indent="-463550">
                  <a:spcAft>
                    <a:spcPts val="600"/>
                  </a:spcAft>
                </a:pPr>
                <a14:m>
                  <m:oMath xmlns:m="http://schemas.openxmlformats.org/officeDocument/2006/math">
                    <m:r>
                      <a:rPr lang="en-US" sz="3600" i="1">
                        <a:solidFill>
                          <a:schemeClr val="bg2">
                            <a:lumMod val="50000"/>
                          </a:schemeClr>
                        </a:solidFill>
                        <a:latin typeface="Cambria Math" panose="02040503050406030204" pitchFamily="18" charset="0"/>
                      </a:rPr>
                      <m:t>𝐵</m:t>
                    </m:r>
                  </m:oMath>
                </a14:m>
                <a:r>
                  <a:rPr lang="en-US" sz="3600" dirty="0"/>
                  <a:t>= pollutant buildup</a:t>
                </a:r>
              </a:p>
              <a:p>
                <a:pPr marL="463550" indent="-463550">
                  <a:spcAft>
                    <a:spcPts val="600"/>
                  </a:spcAft>
                </a:pPr>
                <a14:m>
                  <m:oMath xmlns:m="http://schemas.openxmlformats.org/officeDocument/2006/math">
                    <m:sSub>
                      <m:sSubPr>
                        <m:ctrlPr>
                          <a:rPr lang="en-US" sz="3600" i="1">
                            <a:solidFill>
                              <a:schemeClr val="bg2">
                                <a:lumMod val="50000"/>
                              </a:schemeClr>
                            </a:solidFill>
                            <a:latin typeface="Cambria Math" panose="02040503050406030204" pitchFamily="18" charset="0"/>
                          </a:rPr>
                        </m:ctrlPr>
                      </m:sSubPr>
                      <m:e>
                        <m:r>
                          <a:rPr lang="en-US" sz="3600" i="1">
                            <a:solidFill>
                              <a:schemeClr val="bg2">
                                <a:lumMod val="50000"/>
                              </a:schemeClr>
                            </a:solidFill>
                            <a:latin typeface="Cambria Math" panose="02040503050406030204" pitchFamily="18" charset="0"/>
                          </a:rPr>
                          <m:t>𝐶</m:t>
                        </m:r>
                      </m:e>
                      <m:sub>
                        <m:r>
                          <a:rPr lang="en-US" sz="3600" i="1">
                            <a:solidFill>
                              <a:schemeClr val="bg2">
                                <a:lumMod val="50000"/>
                              </a:schemeClr>
                            </a:solidFill>
                            <a:latin typeface="Cambria Math" panose="02040503050406030204" pitchFamily="18" charset="0"/>
                          </a:rPr>
                          <m:t>1</m:t>
                        </m:r>
                      </m:sub>
                    </m:sSub>
                  </m:oMath>
                </a14:m>
                <a:r>
                  <a:rPr lang="en-US" sz="3600" dirty="0"/>
                  <a:t>= maximum buildup possible     (mass per unit area or curb length) </a:t>
                </a:r>
              </a:p>
              <a:p>
                <a:pPr marL="463550" indent="-463550">
                  <a:spcAft>
                    <a:spcPts val="600"/>
                  </a:spcAft>
                </a:pPr>
                <a14:m>
                  <m:oMath xmlns:m="http://schemas.openxmlformats.org/officeDocument/2006/math">
                    <m:sSub>
                      <m:sSubPr>
                        <m:ctrlPr>
                          <a:rPr lang="en-US" sz="3600" i="1">
                            <a:solidFill>
                              <a:schemeClr val="bg2">
                                <a:lumMod val="50000"/>
                              </a:schemeClr>
                            </a:solidFill>
                            <a:latin typeface="Cambria Math" panose="02040503050406030204" pitchFamily="18" charset="0"/>
                          </a:rPr>
                        </m:ctrlPr>
                      </m:sSubPr>
                      <m:e>
                        <m:r>
                          <a:rPr lang="en-US" sz="3600" i="1">
                            <a:solidFill>
                              <a:schemeClr val="bg2">
                                <a:lumMod val="50000"/>
                              </a:schemeClr>
                            </a:solidFill>
                            <a:latin typeface="Cambria Math" panose="02040503050406030204" pitchFamily="18" charset="0"/>
                          </a:rPr>
                          <m:t>𝐶</m:t>
                        </m:r>
                      </m:e>
                      <m:sub>
                        <m:r>
                          <a:rPr lang="en-US" sz="3600" i="1">
                            <a:solidFill>
                              <a:schemeClr val="bg2">
                                <a:lumMod val="50000"/>
                              </a:schemeClr>
                            </a:solidFill>
                            <a:latin typeface="Cambria Math" panose="02040503050406030204" pitchFamily="18" charset="0"/>
                          </a:rPr>
                          <m:t>2</m:t>
                        </m:r>
                      </m:sub>
                    </m:sSub>
                  </m:oMath>
                </a14:m>
                <a:r>
                  <a:rPr lang="en-US" sz="3600" dirty="0"/>
                  <a:t>= buildup rate constant</a:t>
                </a:r>
              </a:p>
              <a:p>
                <a:pPr marL="463550" indent="-463550">
                  <a:spcAft>
                    <a:spcPts val="600"/>
                  </a:spcAft>
                </a:pPr>
                <a14:m>
                  <m:oMath xmlns:m="http://schemas.openxmlformats.org/officeDocument/2006/math">
                    <m:sSub>
                      <m:sSubPr>
                        <m:ctrlPr>
                          <a:rPr lang="en-US" sz="3600" i="1">
                            <a:solidFill>
                              <a:schemeClr val="bg2">
                                <a:lumMod val="50000"/>
                              </a:schemeClr>
                            </a:solidFill>
                            <a:latin typeface="Cambria Math" panose="02040503050406030204" pitchFamily="18" charset="0"/>
                          </a:rPr>
                        </m:ctrlPr>
                      </m:sSubPr>
                      <m:e>
                        <m:r>
                          <a:rPr lang="en-US" sz="3600" i="1">
                            <a:solidFill>
                              <a:schemeClr val="bg2">
                                <a:lumMod val="50000"/>
                              </a:schemeClr>
                            </a:solidFill>
                            <a:latin typeface="Cambria Math" panose="02040503050406030204" pitchFamily="18" charset="0"/>
                          </a:rPr>
                          <m:t>𝐶</m:t>
                        </m:r>
                      </m:e>
                      <m:sub>
                        <m:r>
                          <a:rPr lang="en-US" sz="3600" i="1">
                            <a:solidFill>
                              <a:schemeClr val="bg2">
                                <a:lumMod val="50000"/>
                              </a:schemeClr>
                            </a:solidFill>
                            <a:latin typeface="Cambria Math" panose="02040503050406030204" pitchFamily="18" charset="0"/>
                          </a:rPr>
                          <m:t>3</m:t>
                        </m:r>
                      </m:sub>
                    </m:sSub>
                  </m:oMath>
                </a14:m>
                <a:r>
                  <a:rPr lang="en-US" sz="3600" dirty="0"/>
                  <a:t>(POW) = buildup time exponent</a:t>
                </a:r>
              </a:p>
              <a:p>
                <a:pPr marL="463550" indent="-463550">
                  <a:spcAft>
                    <a:spcPts val="600"/>
                  </a:spcAft>
                </a:pPr>
                <a14:m>
                  <m:oMath xmlns:m="http://schemas.openxmlformats.org/officeDocument/2006/math">
                    <m:sSub>
                      <m:sSubPr>
                        <m:ctrlPr>
                          <a:rPr lang="en-US" sz="3600" i="1">
                            <a:solidFill>
                              <a:schemeClr val="bg2">
                                <a:lumMod val="50000"/>
                              </a:schemeClr>
                            </a:solidFill>
                            <a:latin typeface="Cambria Math" panose="02040503050406030204" pitchFamily="18" charset="0"/>
                          </a:rPr>
                        </m:ctrlPr>
                      </m:sSubPr>
                      <m:e>
                        <m:r>
                          <a:rPr lang="en-US" sz="3600" i="1">
                            <a:solidFill>
                              <a:schemeClr val="bg2">
                                <a:lumMod val="50000"/>
                              </a:schemeClr>
                            </a:solidFill>
                            <a:latin typeface="Cambria Math" panose="02040503050406030204" pitchFamily="18" charset="0"/>
                          </a:rPr>
                          <m:t>𝐶</m:t>
                        </m:r>
                      </m:e>
                      <m:sub>
                        <m:r>
                          <a:rPr lang="en-US" sz="3600" i="1">
                            <a:solidFill>
                              <a:schemeClr val="bg2">
                                <a:lumMod val="50000"/>
                              </a:schemeClr>
                            </a:solidFill>
                            <a:latin typeface="Cambria Math" panose="02040503050406030204" pitchFamily="18" charset="0"/>
                          </a:rPr>
                          <m:t>3</m:t>
                        </m:r>
                      </m:sub>
                    </m:sSub>
                  </m:oMath>
                </a14:m>
                <a:r>
                  <a:rPr lang="en-US" sz="3600" dirty="0"/>
                  <a:t>(SAT) = half-saturation constant  (days to reach half of max. buildup)</a:t>
                </a:r>
              </a:p>
              <a:p>
                <a:pPr marL="463550" indent="-463550">
                  <a:spcAft>
                    <a:spcPts val="600"/>
                  </a:spcAft>
                </a:pPr>
                <a14:m>
                  <m:oMath xmlns:m="http://schemas.openxmlformats.org/officeDocument/2006/math">
                    <m:r>
                      <a:rPr lang="en-US" sz="3600" i="1">
                        <a:solidFill>
                          <a:schemeClr val="bg2">
                            <a:lumMod val="50000"/>
                          </a:schemeClr>
                        </a:solidFill>
                        <a:latin typeface="Cambria Math" panose="02040503050406030204" pitchFamily="18" charset="0"/>
                      </a:rPr>
                      <m:t>𝑡</m:t>
                    </m:r>
                  </m:oMath>
                </a14:m>
                <a:r>
                  <a:rPr lang="en-US" sz="3600" dirty="0"/>
                  <a:t>= time</a:t>
                </a:r>
              </a:p>
            </p:txBody>
          </p:sp>
        </mc:Choice>
        <mc:Fallback xmlns="">
          <p:sp>
            <p:nvSpPr>
              <p:cNvPr id="8" name="TextBox 7">
                <a:extLst>
                  <a:ext uri="{FF2B5EF4-FFF2-40B4-BE49-F238E27FC236}">
                    <a16:creationId xmlns:a16="http://schemas.microsoft.com/office/drawing/2014/main" id="{9EBD68E9-D1E7-4580-A2E3-BFB04F50F939}"/>
                  </a:ext>
                </a:extLst>
              </p:cNvPr>
              <p:cNvSpPr txBox="1">
                <a:spLocks noRot="1" noChangeAspect="1" noMove="1" noResize="1" noEditPoints="1" noAdjustHandles="1" noChangeArrowheads="1" noChangeShapeType="1" noTextEdit="1"/>
              </p:cNvSpPr>
              <p:nvPr/>
            </p:nvSpPr>
            <p:spPr>
              <a:xfrm>
                <a:off x="10989581" y="3090309"/>
                <a:ext cx="7216538" cy="4909036"/>
              </a:xfrm>
              <a:prstGeom prst="rect">
                <a:avLst/>
              </a:prstGeom>
              <a:blipFill>
                <a:blip r:embed="rId6"/>
                <a:stretch>
                  <a:fillRect t="-1988" r="-1943" b="-3851"/>
                </a:stretch>
              </a:blipFill>
            </p:spPr>
            <p:txBody>
              <a:bodyPr/>
              <a:lstStyle/>
              <a:p>
                <a:r>
                  <a:rPr lang="en-CA">
                    <a:noFill/>
                  </a:rPr>
                  <a:t> </a:t>
                </a:r>
              </a:p>
            </p:txBody>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9DCEB32-5965-EB9C-0A9F-234107B6C2E0}"/>
              </a:ext>
            </a:extLst>
          </p:cNvPr>
          <p:cNvPicPr>
            <a:picLocks noChangeAspect="1"/>
          </p:cNvPicPr>
          <p:nvPr/>
        </p:nvPicPr>
        <p:blipFill>
          <a:blip r:embed="rId3"/>
          <a:stretch>
            <a:fillRect/>
          </a:stretch>
        </p:blipFill>
        <p:spPr>
          <a:xfrm>
            <a:off x="513876" y="3080935"/>
            <a:ext cx="12527280" cy="7113520"/>
          </a:xfrm>
          <a:prstGeom prst="rect">
            <a:avLst/>
          </a:prstGeom>
        </p:spPr>
      </p:pic>
      <p:sp>
        <p:nvSpPr>
          <p:cNvPr id="2" name="Title 1">
            <a:extLst>
              <a:ext uri="{FF2B5EF4-FFF2-40B4-BE49-F238E27FC236}">
                <a16:creationId xmlns:a16="http://schemas.microsoft.com/office/drawing/2014/main" id="{456DCF32-A3E8-466B-9614-B25397EB1E9D}"/>
              </a:ext>
            </a:extLst>
          </p:cNvPr>
          <p:cNvSpPr>
            <a:spLocks noGrp="1"/>
          </p:cNvSpPr>
          <p:nvPr>
            <p:ph type="title"/>
          </p:nvPr>
        </p:nvSpPr>
        <p:spPr/>
        <p:txBody>
          <a:bodyPr/>
          <a:lstStyle/>
          <a:p>
            <a:r>
              <a:rPr lang="en-CA" dirty="0"/>
              <a:t>Comparison of Dynamic Buildup Functions</a:t>
            </a:r>
          </a:p>
        </p:txBody>
      </p:sp>
      <p:sp>
        <p:nvSpPr>
          <p:cNvPr id="4" name="Rectangle 3">
            <a:extLst>
              <a:ext uri="{FF2B5EF4-FFF2-40B4-BE49-F238E27FC236}">
                <a16:creationId xmlns:a16="http://schemas.microsoft.com/office/drawing/2014/main" id="{05AA23DF-93FA-7D9A-DED6-192D5428DFDC}"/>
              </a:ext>
            </a:extLst>
          </p:cNvPr>
          <p:cNvSpPr>
            <a:spLocks noGrp="1" noChangeArrowheads="1"/>
          </p:cNvSpPr>
          <p:nvPr>
            <p:ph sz="half" idx="2"/>
          </p:nvPr>
        </p:nvSpPr>
        <p:spPr>
          <a:xfrm>
            <a:off x="600498" y="1920239"/>
            <a:ext cx="17173625" cy="1778304"/>
          </a:xfrm>
        </p:spPr>
        <p:txBody>
          <a:bodyPr>
            <a:noAutofit/>
          </a:bodyPr>
          <a:lstStyle/>
          <a:p>
            <a:r>
              <a:rPr lang="en-US" dirty="0"/>
              <a:t>SWMM5 does not save buildup as a timeseries, but you can track the Initial Buildup for various antecedent dry day periods…</a:t>
            </a:r>
          </a:p>
        </p:txBody>
      </p:sp>
      <p:pic>
        <p:nvPicPr>
          <p:cNvPr id="7" name="Picture 6">
            <a:extLst>
              <a:ext uri="{FF2B5EF4-FFF2-40B4-BE49-F238E27FC236}">
                <a16:creationId xmlns:a16="http://schemas.microsoft.com/office/drawing/2014/main" id="{A8EB1B60-3FAD-AA45-C097-765807120736}"/>
              </a:ext>
            </a:extLst>
          </p:cNvPr>
          <p:cNvPicPr>
            <a:picLocks noChangeAspect="1"/>
          </p:cNvPicPr>
          <p:nvPr/>
        </p:nvPicPr>
        <p:blipFill>
          <a:blip r:embed="rId4"/>
          <a:stretch>
            <a:fillRect/>
          </a:stretch>
        </p:blipFill>
        <p:spPr>
          <a:xfrm>
            <a:off x="10903124" y="5462848"/>
            <a:ext cx="7286625" cy="1405890"/>
          </a:xfrm>
          <a:prstGeom prst="rect">
            <a:avLst/>
          </a:prstGeom>
          <a:solidFill>
            <a:schemeClr val="bg1"/>
          </a:solidFill>
        </p:spPr>
      </p:pic>
      <p:pic>
        <p:nvPicPr>
          <p:cNvPr id="11" name="Picture 10">
            <a:extLst>
              <a:ext uri="{FF2B5EF4-FFF2-40B4-BE49-F238E27FC236}">
                <a16:creationId xmlns:a16="http://schemas.microsoft.com/office/drawing/2014/main" id="{B0EDAB02-81BB-BC86-E1C3-D56CA02D3EB1}"/>
              </a:ext>
            </a:extLst>
          </p:cNvPr>
          <p:cNvPicPr>
            <a:picLocks noChangeAspect="1"/>
          </p:cNvPicPr>
          <p:nvPr/>
        </p:nvPicPr>
        <p:blipFill>
          <a:blip r:embed="rId5"/>
          <a:srcRect r="7592"/>
          <a:stretch/>
        </p:blipFill>
        <p:spPr>
          <a:xfrm>
            <a:off x="13320215" y="6941889"/>
            <a:ext cx="4856235" cy="1918720"/>
          </a:xfrm>
          <a:prstGeom prst="rect">
            <a:avLst/>
          </a:prstGeom>
          <a:ln>
            <a:solidFill>
              <a:srgbClr val="000000"/>
            </a:solidFill>
          </a:ln>
        </p:spPr>
      </p:pic>
    </p:spTree>
    <p:extLst>
      <p:ext uri="{BB962C8B-B14F-4D97-AF65-F5344CB8AC3E}">
        <p14:creationId xmlns:p14="http://schemas.microsoft.com/office/powerpoint/2010/main" val="866290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866482-C2F2-4C2A-AFAC-1611E10FC75B}"/>
              </a:ext>
            </a:extLst>
          </p:cNvPr>
          <p:cNvSpPr>
            <a:spLocks noGrp="1"/>
          </p:cNvSpPr>
          <p:nvPr>
            <p:ph type="ctrTitle"/>
          </p:nvPr>
        </p:nvSpPr>
        <p:spPr/>
        <p:txBody>
          <a:bodyPr>
            <a:normAutofit/>
          </a:bodyPr>
          <a:lstStyle/>
          <a:p>
            <a:r>
              <a:rPr lang="en-US" dirty="0"/>
              <a:t>Urban Runoff </a:t>
            </a:r>
            <a:br>
              <a:rPr lang="en-US" dirty="0"/>
            </a:br>
            <a:r>
              <a:rPr lang="en-US" dirty="0"/>
              <a:t>Quality</a:t>
            </a:r>
            <a:endParaRPr lang="en-CA" dirty="0"/>
          </a:p>
        </p:txBody>
      </p:sp>
      <p:sp>
        <p:nvSpPr>
          <p:cNvPr id="5" name="Subtitle 3">
            <a:extLst>
              <a:ext uri="{FF2B5EF4-FFF2-40B4-BE49-F238E27FC236}">
                <a16:creationId xmlns:a16="http://schemas.microsoft.com/office/drawing/2014/main" id="{8386A248-9BE0-4588-A730-E05756F46903}"/>
              </a:ext>
            </a:extLst>
          </p:cNvPr>
          <p:cNvSpPr txBox="1">
            <a:spLocks/>
          </p:cNvSpPr>
          <p:nvPr/>
        </p:nvSpPr>
        <p:spPr>
          <a:xfrm>
            <a:off x="2096400" y="3137674"/>
            <a:ext cx="14400000" cy="765289"/>
          </a:xfrm>
          <a:prstGeom prst="rect">
            <a:avLst/>
          </a:prstGeom>
        </p:spPr>
        <p:txBody>
          <a:bodyPr vert="horz" lIns="91440" tIns="45720" rIns="91440" bIns="45720" rtlCol="0" anchor="b">
            <a:normAutofit/>
          </a:bodyPr>
          <a:lstStyle>
            <a:lvl1pPr marL="0" indent="0" algn="ctr" defTabSz="1371600" rtl="0" eaLnBrk="1" latinLnBrk="0" hangingPunct="1">
              <a:lnSpc>
                <a:spcPct val="90000"/>
              </a:lnSpc>
              <a:spcBef>
                <a:spcPts val="0"/>
              </a:spcBef>
              <a:buFont typeface="Arial" panose="020B0604020202020204" pitchFamily="34" charset="0"/>
              <a:buNone/>
              <a:defRPr sz="3400" b="0" kern="1200">
                <a:solidFill>
                  <a:srgbClr val="71CDE8"/>
                </a:solidFill>
                <a:latin typeface="+mn-lt"/>
                <a:ea typeface="+mn-ea"/>
                <a:cs typeface="Calibri" panose="020F0502020204030204" pitchFamily="34" charset="0"/>
              </a:defRPr>
            </a:lvl1pPr>
            <a:lvl2pPr marL="685800" indent="0" algn="ctr"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2pPr>
            <a:lvl3pPr marL="1371600" indent="0" algn="ctr"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3pPr>
            <a:lvl4pPr marL="20574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4pPr>
            <a:lvl5pPr marL="27432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5pPr>
            <a:lvl6pPr marL="34290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6pPr>
            <a:lvl7pPr marL="41148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7pPr>
            <a:lvl8pPr marL="48006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8pPr>
            <a:lvl9pPr marL="54864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9pPr>
          </a:lstStyle>
          <a:p>
            <a:r>
              <a:rPr lang="en-US" dirty="0"/>
              <a:t>EWRI Congress 2025, EPA SWMM5 Workshop -- Water Quality Modeling</a:t>
            </a:r>
            <a:endParaRPr lang="en-CA" dirty="0"/>
          </a:p>
        </p:txBody>
      </p:sp>
      <p:pic>
        <p:nvPicPr>
          <p:cNvPr id="2" name="Picture 1" descr="A blue and black striped background&#10;&#10;AI-generated content may be incorrect.">
            <a:extLst>
              <a:ext uri="{FF2B5EF4-FFF2-40B4-BE49-F238E27FC236}">
                <a16:creationId xmlns:a16="http://schemas.microsoft.com/office/drawing/2014/main" id="{38277191-FB8F-2BEA-99BF-BBF3324380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44000" y="0"/>
            <a:ext cx="1944000" cy="2528657"/>
          </a:xfrm>
          <a:prstGeom prst="rect">
            <a:avLst/>
          </a:prstGeom>
          <a:solidFill>
            <a:schemeClr val="bg1"/>
          </a:solidFill>
        </p:spPr>
      </p:pic>
    </p:spTree>
    <p:extLst>
      <p:ext uri="{BB962C8B-B14F-4D97-AF65-F5344CB8AC3E}">
        <p14:creationId xmlns:p14="http://schemas.microsoft.com/office/powerpoint/2010/main" val="41394003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Grp="1" noChangeArrowheads="1"/>
          </p:cNvSpPr>
          <p:nvPr>
            <p:ph sz="half" idx="2"/>
          </p:nvPr>
        </p:nvSpPr>
        <p:spPr>
          <a:xfrm>
            <a:off x="600498" y="1920239"/>
            <a:ext cx="16982107" cy="5021474"/>
          </a:xfrm>
        </p:spPr>
        <p:txBody>
          <a:bodyPr>
            <a:noAutofit/>
          </a:bodyPr>
          <a:lstStyle/>
          <a:p>
            <a:r>
              <a:rPr lang="en-US" dirty="0"/>
              <a:t>Static initial buildup (100 </a:t>
            </a:r>
            <a:r>
              <a:rPr lang="en-US" dirty="0" err="1"/>
              <a:t>lb</a:t>
            </a:r>
            <a:r>
              <a:rPr lang="en-US" dirty="0"/>
              <a:t> max.) with dynamic buildup using a Linear function</a:t>
            </a:r>
          </a:p>
          <a:p>
            <a:r>
              <a:rPr lang="en-US" dirty="0"/>
              <a:t>Set number of dry days before start = days of simulation with no rainfall          (so that the Initial Buildup and Surface Buildup totals are the same)</a:t>
            </a:r>
          </a:p>
        </p:txBody>
      </p:sp>
      <p:sp>
        <p:nvSpPr>
          <p:cNvPr id="43010" name="Rectangle 2"/>
          <p:cNvSpPr>
            <a:spLocks noGrp="1" noChangeArrowheads="1"/>
          </p:cNvSpPr>
          <p:nvPr>
            <p:ph type="title"/>
          </p:nvPr>
        </p:nvSpPr>
        <p:spPr>
          <a:xfrm>
            <a:off x="600499" y="379809"/>
            <a:ext cx="16390964" cy="1050133"/>
          </a:xfrm>
        </p:spPr>
        <p:txBody>
          <a:bodyPr>
            <a:normAutofit/>
          </a:bodyPr>
          <a:lstStyle/>
          <a:p>
            <a:r>
              <a:rPr lang="en-US" dirty="0"/>
              <a:t>Another Buildup Load Example</a:t>
            </a:r>
          </a:p>
        </p:txBody>
      </p:sp>
      <p:sp>
        <p:nvSpPr>
          <p:cNvPr id="26" name="TextBox 25">
            <a:extLst>
              <a:ext uri="{FF2B5EF4-FFF2-40B4-BE49-F238E27FC236}">
                <a16:creationId xmlns:a16="http://schemas.microsoft.com/office/drawing/2014/main" id="{7B108E7C-B2D7-8E3A-0476-58E7C4539518}"/>
              </a:ext>
            </a:extLst>
          </p:cNvPr>
          <p:cNvSpPr txBox="1"/>
          <p:nvPr/>
        </p:nvSpPr>
        <p:spPr>
          <a:xfrm>
            <a:off x="5993542" y="4711436"/>
            <a:ext cx="5961922"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CA" sz="3600" dirty="0">
                <a:solidFill>
                  <a:srgbClr val="000000"/>
                </a:solidFill>
              </a:rPr>
              <a:t>1 dry day before and</a:t>
            </a:r>
          </a:p>
          <a:p>
            <a:pPr algn="ctr"/>
            <a:r>
              <a:rPr lang="en-CA" sz="3600" dirty="0">
                <a:solidFill>
                  <a:srgbClr val="000000"/>
                </a:solidFill>
              </a:rPr>
              <a:t>1 dry day after simulation start</a:t>
            </a:r>
          </a:p>
        </p:txBody>
      </p:sp>
      <p:pic>
        <p:nvPicPr>
          <p:cNvPr id="51" name="Picture 50">
            <a:extLst>
              <a:ext uri="{FF2B5EF4-FFF2-40B4-BE49-F238E27FC236}">
                <a16:creationId xmlns:a16="http://schemas.microsoft.com/office/drawing/2014/main" id="{31BEA13B-60B2-0E92-2408-CD18B483089B}"/>
              </a:ext>
            </a:extLst>
          </p:cNvPr>
          <p:cNvPicPr>
            <a:picLocks noChangeAspect="1"/>
          </p:cNvPicPr>
          <p:nvPr/>
        </p:nvPicPr>
        <p:blipFill>
          <a:blip r:embed="rId3"/>
          <a:stretch>
            <a:fillRect/>
          </a:stretch>
        </p:blipFill>
        <p:spPr>
          <a:xfrm>
            <a:off x="12165247" y="4026161"/>
            <a:ext cx="4571998" cy="2743200"/>
          </a:xfrm>
          <a:prstGeom prst="rect">
            <a:avLst/>
          </a:prstGeom>
          <a:ln>
            <a:solidFill>
              <a:srgbClr val="000000"/>
            </a:solidFill>
          </a:ln>
        </p:spPr>
      </p:pic>
      <p:sp>
        <p:nvSpPr>
          <p:cNvPr id="12" name="TextBox 11">
            <a:extLst>
              <a:ext uri="{FF2B5EF4-FFF2-40B4-BE49-F238E27FC236}">
                <a16:creationId xmlns:a16="http://schemas.microsoft.com/office/drawing/2014/main" id="{5C31EFA0-6BFF-5E40-82A9-CB401D84DFFE}"/>
              </a:ext>
            </a:extLst>
          </p:cNvPr>
          <p:cNvSpPr txBox="1"/>
          <p:nvPr/>
        </p:nvSpPr>
        <p:spPr>
          <a:xfrm>
            <a:off x="10994606" y="7311286"/>
            <a:ext cx="3483864"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CA" sz="3600" dirty="0">
                <a:solidFill>
                  <a:srgbClr val="000000"/>
                </a:solidFill>
              </a:rPr>
              <a:t>14 dry days</a:t>
            </a:r>
          </a:p>
        </p:txBody>
      </p:sp>
      <p:sp>
        <p:nvSpPr>
          <p:cNvPr id="16" name="TextBox 15">
            <a:extLst>
              <a:ext uri="{FF2B5EF4-FFF2-40B4-BE49-F238E27FC236}">
                <a16:creationId xmlns:a16="http://schemas.microsoft.com/office/drawing/2014/main" id="{71CF78F2-8FDE-2348-C14A-F57F92B4A34A}"/>
              </a:ext>
            </a:extLst>
          </p:cNvPr>
          <p:cNvSpPr txBox="1"/>
          <p:nvPr/>
        </p:nvSpPr>
        <p:spPr>
          <a:xfrm>
            <a:off x="7415820" y="7311286"/>
            <a:ext cx="3483864"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CA" sz="3600" dirty="0">
                <a:solidFill>
                  <a:srgbClr val="000000"/>
                </a:solidFill>
              </a:rPr>
              <a:t>11 dry days</a:t>
            </a:r>
          </a:p>
        </p:txBody>
      </p:sp>
      <p:sp>
        <p:nvSpPr>
          <p:cNvPr id="19" name="TextBox 18">
            <a:extLst>
              <a:ext uri="{FF2B5EF4-FFF2-40B4-BE49-F238E27FC236}">
                <a16:creationId xmlns:a16="http://schemas.microsoft.com/office/drawing/2014/main" id="{AC68873C-D1C6-1096-2883-737DF2994A5F}"/>
              </a:ext>
            </a:extLst>
          </p:cNvPr>
          <p:cNvSpPr txBox="1"/>
          <p:nvPr/>
        </p:nvSpPr>
        <p:spPr>
          <a:xfrm>
            <a:off x="3829605" y="7311286"/>
            <a:ext cx="3483864"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CA" sz="3600" dirty="0">
                <a:solidFill>
                  <a:srgbClr val="000000"/>
                </a:solidFill>
              </a:rPr>
              <a:t>10 dry days</a:t>
            </a:r>
          </a:p>
        </p:txBody>
      </p:sp>
      <p:sp>
        <p:nvSpPr>
          <p:cNvPr id="22" name="TextBox 21">
            <a:extLst>
              <a:ext uri="{FF2B5EF4-FFF2-40B4-BE49-F238E27FC236}">
                <a16:creationId xmlns:a16="http://schemas.microsoft.com/office/drawing/2014/main" id="{050DE868-A90D-7B3E-4728-6EAFFA63CB0E}"/>
              </a:ext>
            </a:extLst>
          </p:cNvPr>
          <p:cNvSpPr txBox="1"/>
          <p:nvPr/>
        </p:nvSpPr>
        <p:spPr>
          <a:xfrm>
            <a:off x="241148" y="7311884"/>
            <a:ext cx="3481875"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CA" sz="3600" dirty="0">
                <a:solidFill>
                  <a:srgbClr val="000000"/>
                </a:solidFill>
              </a:rPr>
              <a:t>5 dry days</a:t>
            </a:r>
          </a:p>
        </p:txBody>
      </p:sp>
      <p:sp>
        <p:nvSpPr>
          <p:cNvPr id="34" name="TextBox 33">
            <a:extLst>
              <a:ext uri="{FF2B5EF4-FFF2-40B4-BE49-F238E27FC236}">
                <a16:creationId xmlns:a16="http://schemas.microsoft.com/office/drawing/2014/main" id="{2E72996D-8E2F-9BEA-FAD6-53FB281AA7F5}"/>
              </a:ext>
            </a:extLst>
          </p:cNvPr>
          <p:cNvSpPr txBox="1"/>
          <p:nvPr/>
        </p:nvSpPr>
        <p:spPr>
          <a:xfrm>
            <a:off x="14588615" y="7311286"/>
            <a:ext cx="3483864"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CA" sz="3600" dirty="0">
                <a:solidFill>
                  <a:srgbClr val="000000"/>
                </a:solidFill>
              </a:rPr>
              <a:t>99 dry days</a:t>
            </a:r>
          </a:p>
        </p:txBody>
      </p:sp>
      <p:pic>
        <p:nvPicPr>
          <p:cNvPr id="41" name="Picture 40">
            <a:extLst>
              <a:ext uri="{FF2B5EF4-FFF2-40B4-BE49-F238E27FC236}">
                <a16:creationId xmlns:a16="http://schemas.microsoft.com/office/drawing/2014/main" id="{AC82D933-365C-4CDB-AE54-C689B870488D}"/>
              </a:ext>
            </a:extLst>
          </p:cNvPr>
          <p:cNvPicPr>
            <a:picLocks noChangeAspect="1"/>
          </p:cNvPicPr>
          <p:nvPr/>
        </p:nvPicPr>
        <p:blipFill>
          <a:blip r:embed="rId4"/>
          <a:stretch>
            <a:fillRect/>
          </a:stretch>
        </p:blipFill>
        <p:spPr>
          <a:xfrm>
            <a:off x="241149" y="7958215"/>
            <a:ext cx="3474720" cy="2084832"/>
          </a:xfrm>
          <a:prstGeom prst="rect">
            <a:avLst/>
          </a:prstGeom>
          <a:ln>
            <a:solidFill>
              <a:srgbClr val="000000"/>
            </a:solidFill>
          </a:ln>
        </p:spPr>
      </p:pic>
      <p:pic>
        <p:nvPicPr>
          <p:cNvPr id="43" name="Picture 42">
            <a:extLst>
              <a:ext uri="{FF2B5EF4-FFF2-40B4-BE49-F238E27FC236}">
                <a16:creationId xmlns:a16="http://schemas.microsoft.com/office/drawing/2014/main" id="{992D50D2-6167-FEF5-A2D2-8B0D03345190}"/>
              </a:ext>
            </a:extLst>
          </p:cNvPr>
          <p:cNvPicPr>
            <a:picLocks noChangeAspect="1"/>
          </p:cNvPicPr>
          <p:nvPr/>
        </p:nvPicPr>
        <p:blipFill>
          <a:blip r:embed="rId5"/>
          <a:stretch>
            <a:fillRect/>
          </a:stretch>
        </p:blipFill>
        <p:spPr>
          <a:xfrm>
            <a:off x="3830500" y="7958215"/>
            <a:ext cx="3474720" cy="2084832"/>
          </a:xfrm>
          <a:prstGeom prst="rect">
            <a:avLst/>
          </a:prstGeom>
          <a:ln>
            <a:solidFill>
              <a:srgbClr val="000000"/>
            </a:solidFill>
          </a:ln>
        </p:spPr>
      </p:pic>
      <p:pic>
        <p:nvPicPr>
          <p:cNvPr id="45" name="Picture 44">
            <a:extLst>
              <a:ext uri="{FF2B5EF4-FFF2-40B4-BE49-F238E27FC236}">
                <a16:creationId xmlns:a16="http://schemas.microsoft.com/office/drawing/2014/main" id="{7900CEA6-DEB8-448B-3F04-7868C18BDAD6}"/>
              </a:ext>
            </a:extLst>
          </p:cNvPr>
          <p:cNvPicPr>
            <a:picLocks noChangeAspect="1"/>
          </p:cNvPicPr>
          <p:nvPr/>
        </p:nvPicPr>
        <p:blipFill>
          <a:blip r:embed="rId6"/>
          <a:stretch>
            <a:fillRect/>
          </a:stretch>
        </p:blipFill>
        <p:spPr>
          <a:xfrm>
            <a:off x="10991476" y="7958215"/>
            <a:ext cx="3474720" cy="2084832"/>
          </a:xfrm>
          <a:prstGeom prst="rect">
            <a:avLst/>
          </a:prstGeom>
          <a:ln>
            <a:solidFill>
              <a:srgbClr val="000000"/>
            </a:solidFill>
          </a:ln>
        </p:spPr>
      </p:pic>
      <p:pic>
        <p:nvPicPr>
          <p:cNvPr id="49" name="Picture 48">
            <a:extLst>
              <a:ext uri="{FF2B5EF4-FFF2-40B4-BE49-F238E27FC236}">
                <a16:creationId xmlns:a16="http://schemas.microsoft.com/office/drawing/2014/main" id="{46017B0B-C6D8-6882-3BE3-1E46B89E7ABF}"/>
              </a:ext>
            </a:extLst>
          </p:cNvPr>
          <p:cNvPicPr>
            <a:picLocks noChangeAspect="1"/>
          </p:cNvPicPr>
          <p:nvPr/>
        </p:nvPicPr>
        <p:blipFill>
          <a:blip r:embed="rId7"/>
          <a:stretch>
            <a:fillRect/>
          </a:stretch>
        </p:blipFill>
        <p:spPr>
          <a:xfrm>
            <a:off x="14589600" y="7958215"/>
            <a:ext cx="3474720" cy="2084832"/>
          </a:xfrm>
          <a:prstGeom prst="rect">
            <a:avLst/>
          </a:prstGeom>
          <a:ln>
            <a:solidFill>
              <a:srgbClr val="000000"/>
            </a:solidFill>
          </a:ln>
        </p:spPr>
      </p:pic>
      <p:pic>
        <p:nvPicPr>
          <p:cNvPr id="24" name="Picture 23">
            <a:extLst>
              <a:ext uri="{FF2B5EF4-FFF2-40B4-BE49-F238E27FC236}">
                <a16:creationId xmlns:a16="http://schemas.microsoft.com/office/drawing/2014/main" id="{68401252-63A1-5B26-219C-02263FA428FF}"/>
              </a:ext>
            </a:extLst>
          </p:cNvPr>
          <p:cNvPicPr>
            <a:picLocks noChangeAspect="1"/>
          </p:cNvPicPr>
          <p:nvPr/>
        </p:nvPicPr>
        <p:blipFill>
          <a:blip r:embed="rId8"/>
          <a:stretch>
            <a:fillRect/>
          </a:stretch>
        </p:blipFill>
        <p:spPr>
          <a:xfrm>
            <a:off x="8245847" y="7957829"/>
            <a:ext cx="1796306" cy="2084832"/>
          </a:xfrm>
          <a:prstGeom prst="rect">
            <a:avLst/>
          </a:prstGeom>
          <a:ln>
            <a:solidFill>
              <a:srgbClr val="000000"/>
            </a:solidFill>
          </a:ln>
        </p:spPr>
      </p:pic>
      <p:pic>
        <p:nvPicPr>
          <p:cNvPr id="47" name="Picture 46">
            <a:extLst>
              <a:ext uri="{FF2B5EF4-FFF2-40B4-BE49-F238E27FC236}">
                <a16:creationId xmlns:a16="http://schemas.microsoft.com/office/drawing/2014/main" id="{1BB69484-CEFE-ABB3-0A95-B864AF3735C9}"/>
              </a:ext>
            </a:extLst>
          </p:cNvPr>
          <p:cNvPicPr>
            <a:picLocks noChangeAspect="1"/>
          </p:cNvPicPr>
          <p:nvPr/>
        </p:nvPicPr>
        <p:blipFill>
          <a:blip r:embed="rId9"/>
          <a:stretch>
            <a:fillRect/>
          </a:stretch>
        </p:blipFill>
        <p:spPr>
          <a:xfrm>
            <a:off x="7409280" y="7958215"/>
            <a:ext cx="3474720" cy="2084832"/>
          </a:xfrm>
          <a:prstGeom prst="rect">
            <a:avLst/>
          </a:prstGeom>
          <a:ln>
            <a:solidFill>
              <a:srgbClr val="000000"/>
            </a:solidFill>
          </a:ln>
        </p:spPr>
      </p:pic>
      <p:pic>
        <p:nvPicPr>
          <p:cNvPr id="5" name="Picture 4">
            <a:extLst>
              <a:ext uri="{FF2B5EF4-FFF2-40B4-BE49-F238E27FC236}">
                <a16:creationId xmlns:a16="http://schemas.microsoft.com/office/drawing/2014/main" id="{82B0A9A8-EE51-93B8-6BA5-46ACD2B78A84}"/>
              </a:ext>
            </a:extLst>
          </p:cNvPr>
          <p:cNvPicPr>
            <a:picLocks noChangeAspect="1"/>
          </p:cNvPicPr>
          <p:nvPr/>
        </p:nvPicPr>
        <p:blipFill>
          <a:blip r:embed="rId10"/>
          <a:stretch>
            <a:fillRect/>
          </a:stretch>
        </p:blipFill>
        <p:spPr>
          <a:xfrm>
            <a:off x="2000420" y="3898198"/>
            <a:ext cx="3352381" cy="3295238"/>
          </a:xfrm>
          <a:prstGeom prst="rect">
            <a:avLst/>
          </a:prstGeom>
          <a:ln>
            <a:solidFill>
              <a:srgbClr val="000000"/>
            </a:solidFill>
          </a:ln>
        </p:spPr>
      </p:pic>
    </p:spTree>
    <p:extLst>
      <p:ext uri="{BB962C8B-B14F-4D97-AF65-F5344CB8AC3E}">
        <p14:creationId xmlns:p14="http://schemas.microsoft.com/office/powerpoint/2010/main" val="3663031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600499" y="379809"/>
            <a:ext cx="16390964" cy="1050133"/>
          </a:xfrm>
        </p:spPr>
        <p:txBody>
          <a:bodyPr>
            <a:normAutofit/>
          </a:bodyPr>
          <a:lstStyle/>
          <a:p>
            <a:r>
              <a:rPr lang="en-US" dirty="0"/>
              <a:t>Important Note</a:t>
            </a:r>
          </a:p>
        </p:txBody>
      </p:sp>
      <p:sp>
        <p:nvSpPr>
          <p:cNvPr id="43011" name="Rectangle 3"/>
          <p:cNvSpPr>
            <a:spLocks noGrp="1" noChangeArrowheads="1"/>
          </p:cNvSpPr>
          <p:nvPr>
            <p:ph sz="half" idx="2"/>
          </p:nvPr>
        </p:nvSpPr>
        <p:spPr>
          <a:xfrm>
            <a:off x="600499" y="1920239"/>
            <a:ext cx="10830544" cy="7772400"/>
          </a:xfrm>
        </p:spPr>
        <p:txBody>
          <a:bodyPr>
            <a:noAutofit/>
          </a:bodyPr>
          <a:lstStyle/>
          <a:p>
            <a:r>
              <a:rPr lang="en-US" dirty="0"/>
              <a:t>When using dynamic buildup functions with dynamic washoff functions…</a:t>
            </a:r>
          </a:p>
          <a:p>
            <a:r>
              <a:rPr lang="en-US" dirty="0"/>
              <a:t>The Surface Runoff load (i.e., pollutants that are washed off into the hydraulic network) is only affected by the </a:t>
            </a:r>
            <a:r>
              <a:rPr lang="en-US" b="1" u="sng" dirty="0"/>
              <a:t>Exponential washoff function</a:t>
            </a:r>
          </a:p>
          <a:p>
            <a:r>
              <a:rPr lang="en-US" dirty="0"/>
              <a:t>Initial Buildup loads will still be computed for the other washoff functions, indicating the maximum pollutant load that could be removed</a:t>
            </a:r>
          </a:p>
        </p:txBody>
      </p:sp>
      <p:grpSp>
        <p:nvGrpSpPr>
          <p:cNvPr id="17" name="Group 16">
            <a:extLst>
              <a:ext uri="{FF2B5EF4-FFF2-40B4-BE49-F238E27FC236}">
                <a16:creationId xmlns:a16="http://schemas.microsoft.com/office/drawing/2014/main" id="{A7379078-BFFB-7F6A-2254-3FFCA3FF0BFC}"/>
              </a:ext>
            </a:extLst>
          </p:cNvPr>
          <p:cNvGrpSpPr/>
          <p:nvPr/>
        </p:nvGrpSpPr>
        <p:grpSpPr>
          <a:xfrm>
            <a:off x="11349155" y="859814"/>
            <a:ext cx="6858000" cy="9344166"/>
            <a:chOff x="11349155" y="859814"/>
            <a:chExt cx="6858000" cy="9344166"/>
          </a:xfrm>
        </p:grpSpPr>
        <p:pic>
          <p:nvPicPr>
            <p:cNvPr id="2" name="Picture 1">
              <a:extLst>
                <a:ext uri="{FF2B5EF4-FFF2-40B4-BE49-F238E27FC236}">
                  <a16:creationId xmlns:a16="http://schemas.microsoft.com/office/drawing/2014/main" id="{6395AE2D-726C-0C05-2475-BA3EEE93BA6C}"/>
                </a:ext>
              </a:extLst>
            </p:cNvPr>
            <p:cNvPicPr>
              <a:picLocks noChangeAspect="1"/>
            </p:cNvPicPr>
            <p:nvPr/>
          </p:nvPicPr>
          <p:blipFill>
            <a:blip r:embed="rId3"/>
            <a:stretch>
              <a:fillRect/>
            </a:stretch>
          </p:blipFill>
          <p:spPr>
            <a:xfrm>
              <a:off x="11349155" y="5250980"/>
              <a:ext cx="6858000" cy="4953000"/>
            </a:xfrm>
            <a:prstGeom prst="rect">
              <a:avLst/>
            </a:prstGeom>
            <a:ln>
              <a:solidFill>
                <a:srgbClr val="000000"/>
              </a:solidFill>
            </a:ln>
          </p:spPr>
        </p:pic>
        <p:pic>
          <p:nvPicPr>
            <p:cNvPr id="3" name="Picture 2">
              <a:extLst>
                <a:ext uri="{FF2B5EF4-FFF2-40B4-BE49-F238E27FC236}">
                  <a16:creationId xmlns:a16="http://schemas.microsoft.com/office/drawing/2014/main" id="{503B6E6A-7138-CE20-D1A7-3705289CAF4A}"/>
                </a:ext>
              </a:extLst>
            </p:cNvPr>
            <p:cNvPicPr>
              <a:picLocks noChangeAspect="1"/>
            </p:cNvPicPr>
            <p:nvPr/>
          </p:nvPicPr>
          <p:blipFill>
            <a:blip r:embed="rId4"/>
            <a:stretch>
              <a:fillRect/>
            </a:stretch>
          </p:blipFill>
          <p:spPr>
            <a:xfrm>
              <a:off x="11349155" y="859814"/>
              <a:ext cx="6858000" cy="4953000"/>
            </a:xfrm>
            <a:prstGeom prst="rect">
              <a:avLst/>
            </a:prstGeom>
            <a:ln>
              <a:solidFill>
                <a:srgbClr val="000000"/>
              </a:solidFill>
            </a:ln>
          </p:spPr>
        </p:pic>
        <p:sp>
          <p:nvSpPr>
            <p:cNvPr id="7" name="TextBox 6">
              <a:extLst>
                <a:ext uri="{FF2B5EF4-FFF2-40B4-BE49-F238E27FC236}">
                  <a16:creationId xmlns:a16="http://schemas.microsoft.com/office/drawing/2014/main" id="{7836B298-CA6C-5FED-A873-544F7C358CC1}"/>
                </a:ext>
              </a:extLst>
            </p:cNvPr>
            <p:cNvSpPr txBox="1"/>
            <p:nvPr/>
          </p:nvSpPr>
          <p:spPr>
            <a:xfrm>
              <a:off x="14339043" y="7573903"/>
              <a:ext cx="2834640" cy="107721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3200" dirty="0">
                  <a:solidFill>
                    <a:srgbClr val="000000"/>
                  </a:solidFill>
                </a:rPr>
                <a:t>Washoff Results</a:t>
              </a:r>
            </a:p>
            <a:p>
              <a:pPr algn="ctr"/>
              <a:r>
                <a:rPr lang="en-US" sz="3200" dirty="0">
                  <a:solidFill>
                    <a:srgbClr val="000000"/>
                  </a:solidFill>
                </a:rPr>
                <a:t>(EXP Buildup) </a:t>
              </a:r>
            </a:p>
          </p:txBody>
        </p:sp>
        <p:sp>
          <p:nvSpPr>
            <p:cNvPr id="8" name="TextBox 7">
              <a:extLst>
                <a:ext uri="{FF2B5EF4-FFF2-40B4-BE49-F238E27FC236}">
                  <a16:creationId xmlns:a16="http://schemas.microsoft.com/office/drawing/2014/main" id="{566B1C6A-F8A0-15E4-E166-3E4544BE538F}"/>
                </a:ext>
              </a:extLst>
            </p:cNvPr>
            <p:cNvSpPr txBox="1"/>
            <p:nvPr/>
          </p:nvSpPr>
          <p:spPr>
            <a:xfrm>
              <a:off x="14339044" y="2724912"/>
              <a:ext cx="2834640" cy="107721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3200" dirty="0">
                  <a:solidFill>
                    <a:srgbClr val="000000"/>
                  </a:solidFill>
                </a:rPr>
                <a:t>Washoff Results</a:t>
              </a:r>
            </a:p>
            <a:p>
              <a:pPr algn="ctr"/>
              <a:r>
                <a:rPr lang="en-US" sz="3200" dirty="0">
                  <a:solidFill>
                    <a:srgbClr val="000000"/>
                  </a:solidFill>
                </a:rPr>
                <a:t>(Static Buildup) </a:t>
              </a:r>
            </a:p>
          </p:txBody>
        </p:sp>
      </p:grpSp>
      <p:grpSp>
        <p:nvGrpSpPr>
          <p:cNvPr id="16" name="Group 15">
            <a:extLst>
              <a:ext uri="{FF2B5EF4-FFF2-40B4-BE49-F238E27FC236}">
                <a16:creationId xmlns:a16="http://schemas.microsoft.com/office/drawing/2014/main" id="{F8597D4A-4220-BDF8-3A94-CC8163C895B8}"/>
              </a:ext>
            </a:extLst>
          </p:cNvPr>
          <p:cNvGrpSpPr/>
          <p:nvPr/>
        </p:nvGrpSpPr>
        <p:grpSpPr>
          <a:xfrm>
            <a:off x="97540" y="7430717"/>
            <a:ext cx="11571653" cy="2767106"/>
            <a:chOff x="97540" y="7430717"/>
            <a:chExt cx="11571653" cy="2767106"/>
          </a:xfrm>
        </p:grpSpPr>
        <p:sp>
          <p:nvSpPr>
            <p:cNvPr id="4" name="TextBox 3">
              <a:extLst>
                <a:ext uri="{FF2B5EF4-FFF2-40B4-BE49-F238E27FC236}">
                  <a16:creationId xmlns:a16="http://schemas.microsoft.com/office/drawing/2014/main" id="{214D7874-7CE3-5605-F32D-D9883288419C}"/>
                </a:ext>
              </a:extLst>
            </p:cNvPr>
            <p:cNvSpPr txBox="1"/>
            <p:nvPr/>
          </p:nvSpPr>
          <p:spPr>
            <a:xfrm>
              <a:off x="99326" y="7430717"/>
              <a:ext cx="3212340" cy="107721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3200" dirty="0">
                  <a:solidFill>
                    <a:srgbClr val="000000"/>
                  </a:solidFill>
                </a:rPr>
                <a:t>Washoff Results (Static Buildup) </a:t>
              </a:r>
            </a:p>
          </p:txBody>
        </p:sp>
        <p:sp>
          <p:nvSpPr>
            <p:cNvPr id="9" name="TextBox 8">
              <a:extLst>
                <a:ext uri="{FF2B5EF4-FFF2-40B4-BE49-F238E27FC236}">
                  <a16:creationId xmlns:a16="http://schemas.microsoft.com/office/drawing/2014/main" id="{62BB8457-BDDC-C044-9D5F-362CD786C9E1}"/>
                </a:ext>
              </a:extLst>
            </p:cNvPr>
            <p:cNvSpPr txBox="1"/>
            <p:nvPr/>
          </p:nvSpPr>
          <p:spPr>
            <a:xfrm>
              <a:off x="5927156" y="7444365"/>
              <a:ext cx="3212340" cy="107721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3200" dirty="0">
                  <a:solidFill>
                    <a:srgbClr val="000000"/>
                  </a:solidFill>
                </a:rPr>
                <a:t>Washoff Results (EXP Buildup) </a:t>
              </a:r>
            </a:p>
          </p:txBody>
        </p:sp>
        <p:pic>
          <p:nvPicPr>
            <p:cNvPr id="12" name="Picture 11">
              <a:extLst>
                <a:ext uri="{FF2B5EF4-FFF2-40B4-BE49-F238E27FC236}">
                  <a16:creationId xmlns:a16="http://schemas.microsoft.com/office/drawing/2014/main" id="{A9B4C01E-0C8A-9242-B175-AD0E3A76AE46}"/>
                </a:ext>
              </a:extLst>
            </p:cNvPr>
            <p:cNvPicPr>
              <a:picLocks noChangeAspect="1"/>
            </p:cNvPicPr>
            <p:nvPr/>
          </p:nvPicPr>
          <p:blipFill>
            <a:blip r:embed="rId5"/>
            <a:stretch>
              <a:fillRect/>
            </a:stretch>
          </p:blipFill>
          <p:spPr>
            <a:xfrm>
              <a:off x="97540" y="8507935"/>
              <a:ext cx="5743575" cy="1680210"/>
            </a:xfrm>
            <a:prstGeom prst="rect">
              <a:avLst/>
            </a:prstGeom>
          </p:spPr>
        </p:pic>
        <p:pic>
          <p:nvPicPr>
            <p:cNvPr id="13" name="Picture 12">
              <a:extLst>
                <a:ext uri="{FF2B5EF4-FFF2-40B4-BE49-F238E27FC236}">
                  <a16:creationId xmlns:a16="http://schemas.microsoft.com/office/drawing/2014/main" id="{17523FF4-9034-FCA3-3F4C-02BAE7F65E64}"/>
                </a:ext>
              </a:extLst>
            </p:cNvPr>
            <p:cNvPicPr>
              <a:picLocks noChangeAspect="1"/>
            </p:cNvPicPr>
            <p:nvPr/>
          </p:nvPicPr>
          <p:blipFill>
            <a:blip r:embed="rId6"/>
            <a:stretch>
              <a:fillRect/>
            </a:stretch>
          </p:blipFill>
          <p:spPr>
            <a:xfrm>
              <a:off x="5925618" y="8517613"/>
              <a:ext cx="5743575" cy="1680210"/>
            </a:xfrm>
            <a:prstGeom prst="rect">
              <a:avLst/>
            </a:prstGeom>
          </p:spPr>
        </p:pic>
      </p:grpSp>
      <p:sp>
        <p:nvSpPr>
          <p:cNvPr id="15" name="TextBox 14">
            <a:extLst>
              <a:ext uri="{FF2B5EF4-FFF2-40B4-BE49-F238E27FC236}">
                <a16:creationId xmlns:a16="http://schemas.microsoft.com/office/drawing/2014/main" id="{A7377AC3-621A-F7B4-02C4-9BF93A0FFE81}"/>
              </a:ext>
            </a:extLst>
          </p:cNvPr>
          <p:cNvSpPr txBox="1"/>
          <p:nvPr/>
        </p:nvSpPr>
        <p:spPr>
          <a:xfrm>
            <a:off x="6130734" y="84323"/>
            <a:ext cx="5122886" cy="1477328"/>
          </a:xfrm>
          <a:prstGeom prst="rect">
            <a:avLst/>
          </a:prstGeom>
          <a:noFill/>
        </p:spPr>
        <p:txBody>
          <a:bodyPr wrap="square">
            <a:spAutoFit/>
          </a:bodyPr>
          <a:lstStyle/>
          <a:p>
            <a:pPr marL="0" lvl="1"/>
            <a:r>
              <a:rPr lang="en-US" b="1" u="sng" dirty="0">
                <a:solidFill>
                  <a:srgbClr val="080C08"/>
                </a:solidFill>
              </a:rPr>
              <a:t>SWMM5 Washoff Functions</a:t>
            </a:r>
          </a:p>
          <a:p>
            <a:pPr marL="285750" lvl="1" indent="-285750">
              <a:buFont typeface="Arial" panose="020B0604020202020204" pitchFamily="34" charset="0"/>
              <a:buChar char="•"/>
            </a:pPr>
            <a:r>
              <a:rPr lang="en-US" dirty="0">
                <a:solidFill>
                  <a:srgbClr val="080C08"/>
                </a:solidFill>
              </a:rPr>
              <a:t>NONE: No washoff of subcatchment buildup</a:t>
            </a:r>
          </a:p>
          <a:p>
            <a:pPr marL="285750" lvl="1" indent="-285750">
              <a:buFont typeface="Arial" panose="020B0604020202020204" pitchFamily="34" charset="0"/>
              <a:buChar char="•"/>
            </a:pPr>
            <a:r>
              <a:rPr lang="en-US" dirty="0">
                <a:solidFill>
                  <a:srgbClr val="080C08"/>
                </a:solidFill>
              </a:rPr>
              <a:t>EXP: Exponential washoff function</a:t>
            </a:r>
          </a:p>
          <a:p>
            <a:pPr marL="285750" lvl="1" indent="-285750">
              <a:buFont typeface="Arial" panose="020B0604020202020204" pitchFamily="34" charset="0"/>
              <a:buChar char="•"/>
            </a:pPr>
            <a:r>
              <a:rPr lang="en-US" dirty="0">
                <a:solidFill>
                  <a:srgbClr val="080C08"/>
                </a:solidFill>
              </a:rPr>
              <a:t>EMC: Event Mean Concentration washoff function</a:t>
            </a:r>
          </a:p>
          <a:p>
            <a:pPr marL="285750" lvl="1" indent="-285750">
              <a:buFont typeface="Arial" panose="020B0604020202020204" pitchFamily="34" charset="0"/>
              <a:buChar char="•"/>
            </a:pPr>
            <a:r>
              <a:rPr lang="en-US" dirty="0">
                <a:solidFill>
                  <a:srgbClr val="080C08"/>
                </a:solidFill>
              </a:rPr>
              <a:t>RC: Rating Curve  washoff function</a:t>
            </a:r>
          </a:p>
        </p:txBody>
      </p:sp>
    </p:spTree>
    <p:extLst>
      <p:ext uri="{BB962C8B-B14F-4D97-AF65-F5344CB8AC3E}">
        <p14:creationId xmlns:p14="http://schemas.microsoft.com/office/powerpoint/2010/main" val="2064286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dirty="0"/>
              <a:t>Street Sweeping Removal</a:t>
            </a:r>
          </a:p>
        </p:txBody>
      </p:sp>
      <p:pic>
        <p:nvPicPr>
          <p:cNvPr id="7" name="Content Placeholder 11">
            <a:extLst>
              <a:ext uri="{FF2B5EF4-FFF2-40B4-BE49-F238E27FC236}">
                <a16:creationId xmlns:a16="http://schemas.microsoft.com/office/drawing/2014/main" id="{47246550-7404-40C9-A583-7C583EABF8C3}"/>
              </a:ext>
            </a:extLst>
          </p:cNvPr>
          <p:cNvPicPr>
            <a:picLocks noChangeAspect="1"/>
          </p:cNvPicPr>
          <p:nvPr/>
        </p:nvPicPr>
        <p:blipFill rotWithShape="1">
          <a:blip r:embed="rId3">
            <a:extLst>
              <a:ext uri="{28A0092B-C50C-407E-A947-70E740481C1C}">
                <a14:useLocalDpi xmlns:a14="http://schemas.microsoft.com/office/drawing/2010/main" val="0"/>
              </a:ext>
            </a:extLst>
          </a:blip>
          <a:srcRect l="5547" t="26717" r="50638" b="42213"/>
          <a:stretch/>
        </p:blipFill>
        <p:spPr>
          <a:xfrm>
            <a:off x="11159026" y="762981"/>
            <a:ext cx="7073232" cy="2563543"/>
          </a:xfrm>
          <a:prstGeom prst="rect">
            <a:avLst/>
          </a:prstGeom>
        </p:spPr>
      </p:pic>
      <p:sp>
        <p:nvSpPr>
          <p:cNvPr id="2" name="Rectangle 3">
            <a:extLst>
              <a:ext uri="{FF2B5EF4-FFF2-40B4-BE49-F238E27FC236}">
                <a16:creationId xmlns:a16="http://schemas.microsoft.com/office/drawing/2014/main" id="{8F15C41C-C629-7129-73E5-3B1E60AD90B5}"/>
              </a:ext>
            </a:extLst>
          </p:cNvPr>
          <p:cNvSpPr txBox="1">
            <a:spLocks noChangeArrowheads="1"/>
          </p:cNvSpPr>
          <p:nvPr/>
        </p:nvSpPr>
        <p:spPr>
          <a:xfrm>
            <a:off x="600499" y="1920238"/>
            <a:ext cx="17373600" cy="5479855"/>
          </a:xfrm>
          <a:prstGeom prst="rect">
            <a:avLst/>
          </a:prstGeom>
        </p:spPr>
        <p:txBody>
          <a:bodyPr vert="horz" lIns="91440" tIns="45720" rIns="91440" bIns="45720" rtlCol="0">
            <a:noAutofit/>
          </a:bodyPr>
          <a:lstStyle>
            <a:lvl1pPr marL="342900" indent="-342900" algn="l" defTabSz="1371600" rtl="0" eaLnBrk="1" latinLnBrk="0" hangingPunct="1">
              <a:lnSpc>
                <a:spcPct val="90000"/>
              </a:lnSpc>
              <a:spcBef>
                <a:spcPts val="2400"/>
              </a:spcBef>
              <a:buClr>
                <a:schemeClr val="tx1"/>
              </a:buClr>
              <a:buSzPct val="80000"/>
              <a:buFont typeface="Arial" panose="020B0604020202020204" pitchFamily="34" charset="0"/>
              <a:buChar char="•"/>
              <a:defRPr sz="40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Clr>
                <a:schemeClr val="tx1"/>
              </a:buClr>
              <a:buSzPct val="80000"/>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Clr>
                <a:schemeClr val="tx1"/>
              </a:buClr>
              <a:buSzPct val="80000"/>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Clr>
                <a:schemeClr val="tx1"/>
              </a:buClr>
              <a:buSzPct val="80000"/>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Clr>
                <a:schemeClr val="tx1"/>
              </a:buClr>
              <a:buSzPct val="80000"/>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Reduces the dynamic buildup of pollutants                                                          (before and after the start of simulation)</a:t>
            </a:r>
          </a:p>
          <a:p>
            <a:r>
              <a:rPr lang="en-US" dirty="0"/>
              <a:t>Parameters required for street sweeping include:</a:t>
            </a:r>
          </a:p>
          <a:p>
            <a:pPr lvl="1"/>
            <a:r>
              <a:rPr lang="en-US" dirty="0"/>
              <a:t>Interval: Days between sweeping</a:t>
            </a:r>
          </a:p>
          <a:p>
            <a:pPr lvl="1"/>
            <a:r>
              <a:rPr lang="en-US" dirty="0"/>
              <a:t>Availability: Fraction of buildup that is available for removed by sweeping </a:t>
            </a:r>
          </a:p>
          <a:p>
            <a:pPr lvl="1"/>
            <a:r>
              <a:rPr lang="en-US" dirty="0"/>
              <a:t>Last Swept: Days since the last sweeping at the start of the simulation</a:t>
            </a:r>
          </a:p>
          <a:p>
            <a:pPr lvl="1"/>
            <a:r>
              <a:rPr lang="en-US" dirty="0"/>
              <a:t>Cleaning </a:t>
            </a:r>
            <a:r>
              <a:rPr lang="en-US" dirty="0" err="1"/>
              <a:t>Effic</a:t>
            </a:r>
            <a:r>
              <a:rPr lang="en-US" dirty="0"/>
              <a:t>.: Street cleaning removal efficiency (percent) for the pollutant</a:t>
            </a:r>
          </a:p>
          <a:p>
            <a:r>
              <a:rPr lang="en-US" dirty="0"/>
              <a:t>Runoff Quality Continuity table includes the total Sweeping Removal load</a:t>
            </a:r>
          </a:p>
          <a:p>
            <a:endParaRPr lang="en-US" dirty="0"/>
          </a:p>
        </p:txBody>
      </p:sp>
      <p:pic>
        <p:nvPicPr>
          <p:cNvPr id="4" name="Picture 3">
            <a:extLst>
              <a:ext uri="{FF2B5EF4-FFF2-40B4-BE49-F238E27FC236}">
                <a16:creationId xmlns:a16="http://schemas.microsoft.com/office/drawing/2014/main" id="{AAF47A26-09FB-CAFC-69E3-4E96005D3C5E}"/>
              </a:ext>
            </a:extLst>
          </p:cNvPr>
          <p:cNvPicPr>
            <a:picLocks noChangeAspect="1"/>
          </p:cNvPicPr>
          <p:nvPr/>
        </p:nvPicPr>
        <p:blipFill>
          <a:blip r:embed="rId4"/>
          <a:srcRect b="41169"/>
          <a:stretch/>
        </p:blipFill>
        <p:spPr>
          <a:xfrm>
            <a:off x="13361160" y="7890389"/>
            <a:ext cx="3818571" cy="1422029"/>
          </a:xfrm>
          <a:prstGeom prst="rect">
            <a:avLst/>
          </a:prstGeom>
          <a:ln>
            <a:solidFill>
              <a:srgbClr val="000000"/>
            </a:solidFill>
          </a:ln>
        </p:spPr>
      </p:pic>
      <p:sp>
        <p:nvSpPr>
          <p:cNvPr id="12" name="TextBox 11">
            <a:extLst>
              <a:ext uri="{FF2B5EF4-FFF2-40B4-BE49-F238E27FC236}">
                <a16:creationId xmlns:a16="http://schemas.microsoft.com/office/drawing/2014/main" id="{1AF8CF55-6E2B-2848-7AF9-067B732C2C93}"/>
              </a:ext>
            </a:extLst>
          </p:cNvPr>
          <p:cNvSpPr txBox="1"/>
          <p:nvPr/>
        </p:nvSpPr>
        <p:spPr>
          <a:xfrm>
            <a:off x="481751" y="7272779"/>
            <a:ext cx="3630168" cy="16459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lgn="ctr">
              <a:defRPr sz="3200">
                <a:solidFill>
                  <a:srgbClr val="000000"/>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Street sweeping operations dates (Simulation Options)</a:t>
            </a:r>
          </a:p>
        </p:txBody>
      </p:sp>
      <p:pic>
        <p:nvPicPr>
          <p:cNvPr id="6" name="Picture 5">
            <a:extLst>
              <a:ext uri="{FF2B5EF4-FFF2-40B4-BE49-F238E27FC236}">
                <a16:creationId xmlns:a16="http://schemas.microsoft.com/office/drawing/2014/main" id="{E253A803-55D3-45A9-1FC5-49EA443AD19B}"/>
              </a:ext>
            </a:extLst>
          </p:cNvPr>
          <p:cNvPicPr>
            <a:picLocks noChangeAspect="1"/>
          </p:cNvPicPr>
          <p:nvPr/>
        </p:nvPicPr>
        <p:blipFill>
          <a:blip r:embed="rId5"/>
          <a:stretch>
            <a:fillRect/>
          </a:stretch>
        </p:blipFill>
        <p:spPr>
          <a:xfrm>
            <a:off x="845546" y="8934648"/>
            <a:ext cx="2929471" cy="1174763"/>
          </a:xfrm>
          <a:prstGeom prst="rect">
            <a:avLst/>
          </a:prstGeom>
          <a:ln>
            <a:solidFill>
              <a:srgbClr val="000000"/>
            </a:solidFill>
          </a:ln>
        </p:spPr>
      </p:pic>
      <p:pic>
        <p:nvPicPr>
          <p:cNvPr id="13" name="Picture 12">
            <a:extLst>
              <a:ext uri="{FF2B5EF4-FFF2-40B4-BE49-F238E27FC236}">
                <a16:creationId xmlns:a16="http://schemas.microsoft.com/office/drawing/2014/main" id="{44B1193D-1A1A-8147-36CD-FE7C40F69ADE}"/>
              </a:ext>
            </a:extLst>
          </p:cNvPr>
          <p:cNvPicPr>
            <a:picLocks noChangeAspect="1"/>
          </p:cNvPicPr>
          <p:nvPr/>
        </p:nvPicPr>
        <p:blipFill>
          <a:blip r:embed="rId6"/>
          <a:stretch>
            <a:fillRect/>
          </a:stretch>
        </p:blipFill>
        <p:spPr>
          <a:xfrm>
            <a:off x="6278400" y="7380355"/>
            <a:ext cx="2771429" cy="2561905"/>
          </a:xfrm>
          <a:prstGeom prst="rect">
            <a:avLst/>
          </a:prstGeom>
          <a:ln>
            <a:solidFill>
              <a:srgbClr val="000000"/>
            </a:solidFill>
          </a:ln>
        </p:spPr>
      </p:pic>
      <p:pic>
        <p:nvPicPr>
          <p:cNvPr id="15" name="Picture 14">
            <a:extLst>
              <a:ext uri="{FF2B5EF4-FFF2-40B4-BE49-F238E27FC236}">
                <a16:creationId xmlns:a16="http://schemas.microsoft.com/office/drawing/2014/main" id="{C7F734CD-4AD6-CBC5-731E-CDFE680272ED}"/>
              </a:ext>
            </a:extLst>
          </p:cNvPr>
          <p:cNvPicPr>
            <a:picLocks noChangeAspect="1"/>
          </p:cNvPicPr>
          <p:nvPr/>
        </p:nvPicPr>
        <p:blipFill>
          <a:blip r:embed="rId7"/>
          <a:stretch>
            <a:fillRect/>
          </a:stretch>
        </p:blipFill>
        <p:spPr>
          <a:xfrm>
            <a:off x="9144000" y="7380355"/>
            <a:ext cx="2819048" cy="2714286"/>
          </a:xfrm>
          <a:prstGeom prst="rect">
            <a:avLst/>
          </a:prstGeom>
          <a:ln>
            <a:solidFill>
              <a:srgbClr val="000000"/>
            </a:solidFill>
          </a:ln>
        </p:spPr>
      </p:pic>
    </p:spTree>
    <p:extLst>
      <p:ext uri="{BB962C8B-B14F-4D97-AF65-F5344CB8AC3E}">
        <p14:creationId xmlns:p14="http://schemas.microsoft.com/office/powerpoint/2010/main" val="89463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ChangeArrowheads="1"/>
          </p:cNvSpPr>
          <p:nvPr>
            <p:ph type="title"/>
          </p:nvPr>
        </p:nvSpPr>
        <p:spPr/>
        <p:txBody>
          <a:bodyPr>
            <a:normAutofit/>
          </a:bodyPr>
          <a:lstStyle/>
          <a:p>
            <a:r>
              <a:rPr lang="en-US" dirty="0"/>
              <a:t>Example Linear Buildup and Street Sweeping</a:t>
            </a:r>
          </a:p>
        </p:txBody>
      </p:sp>
      <p:pic>
        <p:nvPicPr>
          <p:cNvPr id="53250" name="Picture 3" descr="Figure4-28"/>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a:xfrm>
            <a:off x="3518115" y="1429942"/>
            <a:ext cx="11251770" cy="8435892"/>
          </a:xfrm>
        </p:spPr>
      </p:pic>
      <p:grpSp>
        <p:nvGrpSpPr>
          <p:cNvPr id="4" name="Group 3">
            <a:extLst>
              <a:ext uri="{FF2B5EF4-FFF2-40B4-BE49-F238E27FC236}">
                <a16:creationId xmlns:a16="http://schemas.microsoft.com/office/drawing/2014/main" id="{1763B309-1CFF-42DA-A1EB-C50F41217B54}"/>
              </a:ext>
            </a:extLst>
          </p:cNvPr>
          <p:cNvGrpSpPr/>
          <p:nvPr/>
        </p:nvGrpSpPr>
        <p:grpSpPr>
          <a:xfrm>
            <a:off x="939238" y="1652650"/>
            <a:ext cx="16409524" cy="7990476"/>
            <a:chOff x="939238" y="1652650"/>
            <a:chExt cx="16409524" cy="7990476"/>
          </a:xfrm>
        </p:grpSpPr>
        <p:pic>
          <p:nvPicPr>
            <p:cNvPr id="2" name="Picture 1">
              <a:extLst>
                <a:ext uri="{FF2B5EF4-FFF2-40B4-BE49-F238E27FC236}">
                  <a16:creationId xmlns:a16="http://schemas.microsoft.com/office/drawing/2014/main" id="{C0F47182-C1BF-4CD0-B666-BE0B86ECF9D4}"/>
                </a:ext>
              </a:extLst>
            </p:cNvPr>
            <p:cNvPicPr>
              <a:picLocks noChangeAspect="1"/>
            </p:cNvPicPr>
            <p:nvPr/>
          </p:nvPicPr>
          <p:blipFill>
            <a:blip r:embed="rId4"/>
            <a:stretch>
              <a:fillRect/>
            </a:stretch>
          </p:blipFill>
          <p:spPr>
            <a:xfrm>
              <a:off x="939238" y="1652650"/>
              <a:ext cx="16409524" cy="7990476"/>
            </a:xfrm>
            <a:prstGeom prst="rect">
              <a:avLst/>
            </a:prstGeom>
          </p:spPr>
        </p:pic>
        <p:sp>
          <p:nvSpPr>
            <p:cNvPr id="3" name="Rectangle 2">
              <a:extLst>
                <a:ext uri="{FF2B5EF4-FFF2-40B4-BE49-F238E27FC236}">
                  <a16:creationId xmlns:a16="http://schemas.microsoft.com/office/drawing/2014/main" id="{3DF150B8-081F-48B5-89B9-8F1774872F16}"/>
                </a:ext>
              </a:extLst>
            </p:cNvPr>
            <p:cNvSpPr/>
            <p:nvPr/>
          </p:nvSpPr>
          <p:spPr>
            <a:xfrm>
              <a:off x="16110280" y="5468191"/>
              <a:ext cx="349623" cy="3092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6D7E8D99-8822-4C93-9026-BF5FD18B35DA}"/>
                </a:ext>
              </a:extLst>
            </p:cNvPr>
            <p:cNvSpPr/>
            <p:nvPr/>
          </p:nvSpPr>
          <p:spPr>
            <a:xfrm>
              <a:off x="16115047" y="6277827"/>
              <a:ext cx="349623" cy="3092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15678807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B40B57-99F9-5530-286A-4A187F034A7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943DBBA-A287-31A7-11B7-C319C6C0DE3E}"/>
              </a:ext>
            </a:extLst>
          </p:cNvPr>
          <p:cNvSpPr>
            <a:spLocks noGrp="1"/>
          </p:cNvSpPr>
          <p:nvPr>
            <p:ph type="title"/>
          </p:nvPr>
        </p:nvSpPr>
        <p:spPr/>
        <p:txBody>
          <a:bodyPr/>
          <a:lstStyle/>
          <a:p>
            <a:r>
              <a:rPr lang="en-US" dirty="0"/>
              <a:t>Guidance</a:t>
            </a:r>
          </a:p>
        </p:txBody>
      </p:sp>
      <p:sp>
        <p:nvSpPr>
          <p:cNvPr id="2" name="Content Placeholder 1">
            <a:extLst>
              <a:ext uri="{FF2B5EF4-FFF2-40B4-BE49-F238E27FC236}">
                <a16:creationId xmlns:a16="http://schemas.microsoft.com/office/drawing/2014/main" id="{80F5E29C-E119-3665-8223-CD1A172DDE78}"/>
              </a:ext>
            </a:extLst>
          </p:cNvPr>
          <p:cNvSpPr>
            <a:spLocks noGrp="1"/>
          </p:cNvSpPr>
          <p:nvPr>
            <p:ph sz="half" idx="2"/>
          </p:nvPr>
        </p:nvSpPr>
        <p:spPr>
          <a:xfrm>
            <a:off x="600497" y="1920239"/>
            <a:ext cx="17373600" cy="7772400"/>
          </a:xfrm>
        </p:spPr>
        <p:txBody>
          <a:bodyPr>
            <a:noAutofit/>
          </a:bodyPr>
          <a:lstStyle/>
          <a:p>
            <a:r>
              <a:rPr lang="en-US" dirty="0"/>
              <a:t>Several helpful tables in Chapter 3 of the Vol. 3 Reference Manual</a:t>
            </a:r>
          </a:p>
          <a:p>
            <a:r>
              <a:rPr lang="en-US" dirty="0"/>
              <a:t>And local examples in practice…</a:t>
            </a:r>
          </a:p>
        </p:txBody>
      </p:sp>
      <p:pic>
        <p:nvPicPr>
          <p:cNvPr id="3" name="Picture 2">
            <a:extLst>
              <a:ext uri="{FF2B5EF4-FFF2-40B4-BE49-F238E27FC236}">
                <a16:creationId xmlns:a16="http://schemas.microsoft.com/office/drawing/2014/main" id="{87F0CAE9-597F-8D11-2D60-86B3BB1759F9}"/>
              </a:ext>
            </a:extLst>
          </p:cNvPr>
          <p:cNvPicPr>
            <a:picLocks noChangeAspect="1"/>
          </p:cNvPicPr>
          <p:nvPr/>
        </p:nvPicPr>
        <p:blipFill>
          <a:blip r:embed="rId3"/>
          <a:stretch>
            <a:fillRect/>
          </a:stretch>
        </p:blipFill>
        <p:spPr>
          <a:xfrm>
            <a:off x="7696147" y="2717075"/>
            <a:ext cx="10515600" cy="7487670"/>
          </a:xfrm>
          <a:prstGeom prst="rect">
            <a:avLst/>
          </a:prstGeom>
          <a:ln>
            <a:solidFill>
              <a:srgbClr val="000000"/>
            </a:solidFill>
          </a:ln>
        </p:spPr>
      </p:pic>
    </p:spTree>
    <p:extLst>
      <p:ext uri="{BB962C8B-B14F-4D97-AF65-F5344CB8AC3E}">
        <p14:creationId xmlns:p14="http://schemas.microsoft.com/office/powerpoint/2010/main" val="16108441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31D64-8922-E638-8B34-A0A95E64D305}"/>
            </a:ext>
          </a:extLst>
        </p:cNvPr>
        <p:cNvGrpSpPr/>
        <p:nvPr/>
      </p:nvGrpSpPr>
      <p:grpSpPr>
        <a:xfrm>
          <a:off x="0" y="0"/>
          <a:ext cx="0" cy="0"/>
          <a:chOff x="0" y="0"/>
          <a:chExt cx="0" cy="0"/>
        </a:xfrm>
      </p:grpSpPr>
      <p:sp>
        <p:nvSpPr>
          <p:cNvPr id="43010" name="Rectangle 2">
            <a:extLst>
              <a:ext uri="{FF2B5EF4-FFF2-40B4-BE49-F238E27FC236}">
                <a16:creationId xmlns:a16="http://schemas.microsoft.com/office/drawing/2014/main" id="{2391C644-E499-B913-D3F5-4975E1BE4903}"/>
              </a:ext>
            </a:extLst>
          </p:cNvPr>
          <p:cNvSpPr>
            <a:spLocks noGrp="1" noChangeArrowheads="1"/>
          </p:cNvSpPr>
          <p:nvPr>
            <p:ph type="title"/>
          </p:nvPr>
        </p:nvSpPr>
        <p:spPr>
          <a:xfrm>
            <a:off x="600499" y="379809"/>
            <a:ext cx="16390964" cy="1050133"/>
          </a:xfrm>
        </p:spPr>
        <p:txBody>
          <a:bodyPr>
            <a:normAutofit/>
          </a:bodyPr>
          <a:lstStyle/>
          <a:p>
            <a:r>
              <a:rPr lang="en-US" dirty="0"/>
              <a:t>Wet Weather Washoff from Subcatchments</a:t>
            </a:r>
          </a:p>
        </p:txBody>
      </p:sp>
      <p:sp>
        <p:nvSpPr>
          <p:cNvPr id="43011" name="Rectangle 3">
            <a:extLst>
              <a:ext uri="{FF2B5EF4-FFF2-40B4-BE49-F238E27FC236}">
                <a16:creationId xmlns:a16="http://schemas.microsoft.com/office/drawing/2014/main" id="{CCA62A1F-BA99-FD48-30B8-FAC1C2558616}"/>
              </a:ext>
            </a:extLst>
          </p:cNvPr>
          <p:cNvSpPr>
            <a:spLocks noGrp="1" noChangeArrowheads="1"/>
          </p:cNvSpPr>
          <p:nvPr>
            <p:ph sz="half" idx="2"/>
          </p:nvPr>
        </p:nvSpPr>
        <p:spPr>
          <a:xfrm>
            <a:off x="600500" y="1920239"/>
            <a:ext cx="17373600" cy="7772400"/>
          </a:xfrm>
        </p:spPr>
        <p:txBody>
          <a:bodyPr>
            <a:noAutofit/>
          </a:bodyPr>
          <a:lstStyle/>
          <a:p>
            <a:r>
              <a:rPr lang="en-US" dirty="0"/>
              <a:t>Washoff functions are also derived from empirical data for specific land uses</a:t>
            </a:r>
          </a:p>
          <a:p>
            <a:r>
              <a:rPr lang="en-US" dirty="0"/>
              <a:t>Physically-based methods are preferable (e.g., based on erosion detachment and sediment transport), but simplistic functions are useful and you probably don’t have any calibration data anyway</a:t>
            </a:r>
          </a:p>
          <a:p>
            <a:r>
              <a:rPr lang="en-US" dirty="0"/>
              <a:t>SWMM5 Washoff Functions</a:t>
            </a:r>
          </a:p>
          <a:p>
            <a:pPr lvl="1"/>
            <a:r>
              <a:rPr lang="en-US" dirty="0"/>
              <a:t>NONE: No washoff of subcatchment buildup</a:t>
            </a:r>
          </a:p>
          <a:p>
            <a:pPr lvl="1"/>
            <a:r>
              <a:rPr lang="en-US" dirty="0"/>
              <a:t>EXP: Exponential washoff function</a:t>
            </a:r>
          </a:p>
          <a:p>
            <a:pPr lvl="1"/>
            <a:r>
              <a:rPr lang="en-US" dirty="0"/>
              <a:t>EMC: Event Mean Concentration washoff function</a:t>
            </a:r>
          </a:p>
          <a:p>
            <a:pPr lvl="1"/>
            <a:r>
              <a:rPr lang="en-US" dirty="0"/>
              <a:t>RC: Rating Curve washoff function</a:t>
            </a:r>
          </a:p>
          <a:p>
            <a:endParaRPr lang="en-US" dirty="0"/>
          </a:p>
        </p:txBody>
      </p:sp>
      <p:pic>
        <p:nvPicPr>
          <p:cNvPr id="5" name="Picture 4">
            <a:extLst>
              <a:ext uri="{FF2B5EF4-FFF2-40B4-BE49-F238E27FC236}">
                <a16:creationId xmlns:a16="http://schemas.microsoft.com/office/drawing/2014/main" id="{003A03AD-F541-DDD2-1FED-E9772E164D8F}"/>
              </a:ext>
            </a:extLst>
          </p:cNvPr>
          <p:cNvPicPr>
            <a:picLocks noChangeAspect="1"/>
          </p:cNvPicPr>
          <p:nvPr/>
        </p:nvPicPr>
        <p:blipFill>
          <a:blip r:embed="rId3"/>
          <a:stretch>
            <a:fillRect/>
          </a:stretch>
        </p:blipFill>
        <p:spPr>
          <a:xfrm>
            <a:off x="13361160" y="4714082"/>
            <a:ext cx="2819048" cy="3504762"/>
          </a:xfrm>
          <a:prstGeom prst="rect">
            <a:avLst/>
          </a:prstGeom>
          <a:ln>
            <a:solidFill>
              <a:srgbClr val="000000"/>
            </a:solidFill>
          </a:ln>
        </p:spPr>
      </p:pic>
    </p:spTree>
    <p:extLst>
      <p:ext uri="{BB962C8B-B14F-4D97-AF65-F5344CB8AC3E}">
        <p14:creationId xmlns:p14="http://schemas.microsoft.com/office/powerpoint/2010/main" val="39763729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7EFA1687-BB7D-4B85-86F1-53C64AA5DDBA}"/>
              </a:ext>
            </a:extLst>
          </p:cNvPr>
          <p:cNvGraphicFramePr>
            <a:graphicFrameLocks noGrp="1"/>
          </p:cNvGraphicFramePr>
          <p:nvPr/>
        </p:nvGraphicFramePr>
        <p:xfrm>
          <a:off x="488434" y="1748877"/>
          <a:ext cx="9501727" cy="5771039"/>
        </p:xfrm>
        <a:graphic>
          <a:graphicData uri="http://schemas.openxmlformats.org/drawingml/2006/table">
            <a:tbl>
              <a:tblPr firstRow="1" bandRow="1">
                <a:tableStyleId>{5DA37D80-6434-44D0-A028-1B22A696006F}</a:tableStyleId>
              </a:tblPr>
              <a:tblGrid>
                <a:gridCol w="4358607">
                  <a:extLst>
                    <a:ext uri="{9D8B030D-6E8A-4147-A177-3AD203B41FA5}">
                      <a16:colId xmlns:a16="http://schemas.microsoft.com/office/drawing/2014/main" val="2005532716"/>
                    </a:ext>
                  </a:extLst>
                </a:gridCol>
                <a:gridCol w="5143120">
                  <a:extLst>
                    <a:ext uri="{9D8B030D-6E8A-4147-A177-3AD203B41FA5}">
                      <a16:colId xmlns:a16="http://schemas.microsoft.com/office/drawing/2014/main" val="1294902496"/>
                    </a:ext>
                  </a:extLst>
                </a:gridCol>
              </a:tblGrid>
              <a:tr h="793518">
                <a:tc>
                  <a:txBody>
                    <a:bodyPr/>
                    <a:lstStyle/>
                    <a:p>
                      <a:pPr algn="ctr"/>
                      <a:r>
                        <a:rPr lang="en-US" sz="3600" dirty="0" err="1"/>
                        <a:t>Washoff</a:t>
                      </a:r>
                      <a:r>
                        <a:rPr lang="en-US" sz="3600" dirty="0"/>
                        <a:t> Function</a:t>
                      </a:r>
                    </a:p>
                  </a:txBody>
                  <a:tcPr anchor="ctr"/>
                </a:tc>
                <a:tc>
                  <a:txBody>
                    <a:bodyPr/>
                    <a:lstStyle/>
                    <a:p>
                      <a:pPr algn="ctr"/>
                      <a:r>
                        <a:rPr lang="en-US" sz="3600" dirty="0"/>
                        <a:t>Equation</a:t>
                      </a:r>
                    </a:p>
                  </a:txBody>
                  <a:tcPr anchor="ctr"/>
                </a:tc>
                <a:extLst>
                  <a:ext uri="{0D108BD9-81ED-4DB2-BD59-A6C34878D82A}">
                    <a16:rowId xmlns:a16="http://schemas.microsoft.com/office/drawing/2014/main" val="3228593772"/>
                  </a:ext>
                </a:extLst>
              </a:tr>
              <a:tr h="1442760">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3600" dirty="0"/>
                        <a:t>Exponential </a:t>
                      </a:r>
                      <a:r>
                        <a:rPr lang="en-US" sz="3600" dirty="0" err="1"/>
                        <a:t>Washoff</a:t>
                      </a:r>
                      <a:endParaRPr lang="en-US" sz="3600" dirty="0"/>
                    </a:p>
                  </a:txBody>
                  <a:tcPr anchor="ctr"/>
                </a:tc>
                <a:tc>
                  <a:txBody>
                    <a:bodyPr/>
                    <a:lstStyle/>
                    <a:p>
                      <a:endParaRPr lang="en-US" sz="3600" dirty="0"/>
                    </a:p>
                  </a:txBody>
                  <a:tcPr anchor="ctr"/>
                </a:tc>
                <a:extLst>
                  <a:ext uri="{0D108BD9-81ED-4DB2-BD59-A6C34878D82A}">
                    <a16:rowId xmlns:a16="http://schemas.microsoft.com/office/drawing/2014/main" val="3016771718"/>
                  </a:ext>
                </a:extLst>
              </a:tr>
              <a:tr h="1442760">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3600" dirty="0"/>
                        <a:t>Rating Curve </a:t>
                      </a:r>
                      <a:r>
                        <a:rPr lang="en-US" sz="3600" dirty="0" err="1"/>
                        <a:t>Washoff</a:t>
                      </a:r>
                      <a:endParaRPr lang="en-US" sz="3600" dirty="0"/>
                    </a:p>
                  </a:txBody>
                  <a:tcPr anchor="ctr"/>
                </a:tc>
                <a:tc>
                  <a:txBody>
                    <a:bodyPr/>
                    <a:lstStyle/>
                    <a:p>
                      <a:endParaRPr lang="en-US" sz="3600" dirty="0"/>
                    </a:p>
                  </a:txBody>
                  <a:tcPr anchor="ctr"/>
                </a:tc>
                <a:extLst>
                  <a:ext uri="{0D108BD9-81ED-4DB2-BD59-A6C34878D82A}">
                    <a16:rowId xmlns:a16="http://schemas.microsoft.com/office/drawing/2014/main" val="1747668427"/>
                  </a:ext>
                </a:extLst>
              </a:tr>
              <a:tr h="2092001">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3600" dirty="0"/>
                        <a:t>Event Mean Concentration</a:t>
                      </a:r>
                    </a:p>
                  </a:txBody>
                  <a:tcPr anchor="ct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3600" dirty="0"/>
                        <a:t>Special case of rating curve method with </a:t>
                      </a:r>
                      <a:r>
                        <a:rPr lang="en-US" sz="3600" i="1" dirty="0"/>
                        <a:t>C</a:t>
                      </a:r>
                      <a:r>
                        <a:rPr lang="en-US" sz="3600" i="1" baseline="-25000" dirty="0"/>
                        <a:t>2 </a:t>
                      </a:r>
                      <a:r>
                        <a:rPr lang="en-US" sz="3600" dirty="0"/>
                        <a:t>= 1</a:t>
                      </a:r>
                    </a:p>
                  </a:txBody>
                  <a:tcPr anchor="ctr"/>
                </a:tc>
                <a:extLst>
                  <a:ext uri="{0D108BD9-81ED-4DB2-BD59-A6C34878D82A}">
                    <a16:rowId xmlns:a16="http://schemas.microsoft.com/office/drawing/2014/main" val="2652377818"/>
                  </a:ext>
                </a:extLst>
              </a:tr>
            </a:tbl>
          </a:graphicData>
        </a:graphic>
      </p:graphicFrame>
      <p:sp>
        <p:nvSpPr>
          <p:cNvPr id="49154" name="Rectangle 2"/>
          <p:cNvSpPr>
            <a:spLocks noGrp="1" noChangeArrowheads="1"/>
          </p:cNvSpPr>
          <p:nvPr>
            <p:ph type="title"/>
          </p:nvPr>
        </p:nvSpPr>
        <p:spPr>
          <a:xfrm>
            <a:off x="420195" y="385966"/>
            <a:ext cx="15715363" cy="1050133"/>
          </a:xfrm>
          <a:solidFill>
            <a:schemeClr val="bg1"/>
          </a:solidFill>
        </p:spPr>
        <p:txBody>
          <a:bodyPr/>
          <a:lstStyle/>
          <a:p>
            <a:r>
              <a:rPr lang="en-US" dirty="0"/>
              <a:t>SWMM5 Pollutant </a:t>
            </a:r>
            <a:r>
              <a:rPr lang="en-US" dirty="0" err="1"/>
              <a:t>Washoff</a:t>
            </a:r>
            <a:endParaRPr lang="en-US" dirty="0"/>
          </a:p>
        </p:txBody>
      </p:sp>
      <mc:AlternateContent xmlns:mc="http://schemas.openxmlformats.org/markup-compatibility/2006" xmlns:a14="http://schemas.microsoft.com/office/drawing/2010/main">
        <mc:Choice Requires="a14">
          <p:sp>
            <p:nvSpPr>
              <p:cNvPr id="2" name="Object 1"/>
              <p:cNvSpPr txBox="1"/>
              <p:nvPr/>
            </p:nvSpPr>
            <p:spPr bwMode="auto">
              <a:xfrm>
                <a:off x="6045718" y="2893842"/>
                <a:ext cx="3138488" cy="923925"/>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sz="3600" i="1" smtClean="0">
                          <a:solidFill>
                            <a:schemeClr val="bg2">
                              <a:lumMod val="50000"/>
                            </a:schemeClr>
                          </a:solidFill>
                          <a:latin typeface="Cambria Math" panose="02040503050406030204" pitchFamily="18" charset="0"/>
                        </a:rPr>
                        <m:t>𝑊</m:t>
                      </m:r>
                      <m:r>
                        <a:rPr lang="en-US" sz="3600" i="1" smtClean="0">
                          <a:solidFill>
                            <a:schemeClr val="bg2">
                              <a:lumMod val="50000"/>
                            </a:schemeClr>
                          </a:solidFill>
                          <a:latin typeface="Cambria Math" panose="02040503050406030204" pitchFamily="18" charset="0"/>
                        </a:rPr>
                        <m:t>=</m:t>
                      </m:r>
                      <m:sSub>
                        <m:sSubPr>
                          <m:ctrlPr>
                            <a:rPr lang="en-US" sz="3600" i="1">
                              <a:solidFill>
                                <a:schemeClr val="bg2">
                                  <a:lumMod val="50000"/>
                                </a:schemeClr>
                              </a:solidFill>
                              <a:latin typeface="Cambria Math" panose="02040503050406030204" pitchFamily="18" charset="0"/>
                            </a:rPr>
                          </m:ctrlPr>
                        </m:sSubPr>
                        <m:e>
                          <m:r>
                            <a:rPr lang="en-US" sz="3600" i="1">
                              <a:solidFill>
                                <a:schemeClr val="bg2">
                                  <a:lumMod val="50000"/>
                                </a:schemeClr>
                              </a:solidFill>
                              <a:latin typeface="Cambria Math" panose="02040503050406030204" pitchFamily="18" charset="0"/>
                            </a:rPr>
                            <m:t>𝐶</m:t>
                          </m:r>
                        </m:e>
                        <m:sub>
                          <m:r>
                            <a:rPr lang="en-US" sz="3600" i="1">
                              <a:solidFill>
                                <a:schemeClr val="bg2">
                                  <a:lumMod val="50000"/>
                                </a:schemeClr>
                              </a:solidFill>
                              <a:latin typeface="Cambria Math" panose="02040503050406030204" pitchFamily="18" charset="0"/>
                            </a:rPr>
                            <m:t>1</m:t>
                          </m:r>
                        </m:sub>
                      </m:sSub>
                      <m:sSup>
                        <m:sSupPr>
                          <m:ctrlPr>
                            <a:rPr lang="en-US" sz="3600" i="1">
                              <a:solidFill>
                                <a:schemeClr val="bg2">
                                  <a:lumMod val="50000"/>
                                </a:schemeClr>
                              </a:solidFill>
                              <a:latin typeface="Cambria Math" panose="02040503050406030204" pitchFamily="18" charset="0"/>
                            </a:rPr>
                          </m:ctrlPr>
                        </m:sSupPr>
                        <m:e>
                          <m:r>
                            <a:rPr lang="en-US" sz="3600" i="1">
                              <a:solidFill>
                                <a:schemeClr val="bg2">
                                  <a:lumMod val="50000"/>
                                </a:schemeClr>
                              </a:solidFill>
                              <a:latin typeface="Cambria Math" panose="02040503050406030204" pitchFamily="18" charset="0"/>
                            </a:rPr>
                            <m:t>𝑞</m:t>
                          </m:r>
                        </m:e>
                        <m:sup>
                          <m:sSub>
                            <m:sSubPr>
                              <m:ctrlPr>
                                <a:rPr lang="en-US" sz="3600" i="1">
                                  <a:solidFill>
                                    <a:schemeClr val="bg2">
                                      <a:lumMod val="50000"/>
                                    </a:schemeClr>
                                  </a:solidFill>
                                  <a:latin typeface="Cambria Math" panose="02040503050406030204" pitchFamily="18" charset="0"/>
                                </a:rPr>
                              </m:ctrlPr>
                            </m:sSubPr>
                            <m:e>
                              <m:r>
                                <a:rPr lang="en-US" sz="3600" i="1">
                                  <a:solidFill>
                                    <a:schemeClr val="bg2">
                                      <a:lumMod val="50000"/>
                                    </a:schemeClr>
                                  </a:solidFill>
                                  <a:latin typeface="Cambria Math" panose="02040503050406030204" pitchFamily="18" charset="0"/>
                                </a:rPr>
                                <m:t>𝐶</m:t>
                              </m:r>
                            </m:e>
                            <m:sub>
                              <m:r>
                                <a:rPr lang="en-US" sz="3600" i="1">
                                  <a:solidFill>
                                    <a:schemeClr val="bg2">
                                      <a:lumMod val="50000"/>
                                    </a:schemeClr>
                                  </a:solidFill>
                                  <a:latin typeface="Cambria Math" panose="02040503050406030204" pitchFamily="18" charset="0"/>
                                </a:rPr>
                                <m:t>2</m:t>
                              </m:r>
                            </m:sub>
                          </m:sSub>
                        </m:sup>
                      </m:sSup>
                      <m:r>
                        <a:rPr lang="en-US" sz="3600" i="1">
                          <a:solidFill>
                            <a:schemeClr val="bg2">
                              <a:lumMod val="50000"/>
                            </a:schemeClr>
                          </a:solidFill>
                          <a:latin typeface="Cambria Math" panose="02040503050406030204" pitchFamily="18" charset="0"/>
                        </a:rPr>
                        <m:t>𝐵</m:t>
                      </m:r>
                    </m:oMath>
                  </m:oMathPara>
                </a14:m>
                <a:endParaRPr lang="en-US" sz="1400" dirty="0">
                  <a:solidFill>
                    <a:schemeClr val="bg2">
                      <a:lumMod val="50000"/>
                    </a:schemeClr>
                  </a:solidFill>
                </a:endParaRPr>
              </a:p>
            </p:txBody>
          </p:sp>
        </mc:Choice>
        <mc:Fallback xmlns="">
          <p:sp>
            <p:nvSpPr>
              <p:cNvPr id="2" name="Object 1"/>
              <p:cNvSpPr txBox="1">
                <a:spLocks noRot="1" noChangeAspect="1" noMove="1" noResize="1" noEditPoints="1" noAdjustHandles="1" noChangeArrowheads="1" noChangeShapeType="1" noTextEdit="1"/>
              </p:cNvSpPr>
              <p:nvPr/>
            </p:nvSpPr>
            <p:spPr bwMode="auto">
              <a:xfrm>
                <a:off x="6045718" y="2893842"/>
                <a:ext cx="3138488" cy="923925"/>
              </a:xfrm>
              <a:prstGeom prst="rect">
                <a:avLst/>
              </a:prstGeom>
              <a:blipFill>
                <a:blip r:embed="rId3"/>
                <a:stretch>
                  <a:fillRect/>
                </a:stretch>
              </a:blipFill>
              <a:ln>
                <a:noFill/>
              </a:ln>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Object 2"/>
              <p:cNvSpPr txBox="1"/>
              <p:nvPr/>
            </p:nvSpPr>
            <p:spPr bwMode="auto">
              <a:xfrm>
                <a:off x="6225899" y="4297197"/>
                <a:ext cx="2778125" cy="923925"/>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en-US" sz="3600" i="1" smtClean="0">
                          <a:solidFill>
                            <a:schemeClr val="bg2">
                              <a:lumMod val="50000"/>
                            </a:schemeClr>
                          </a:solidFill>
                          <a:latin typeface="Cambria Math" panose="02040503050406030204" pitchFamily="18" charset="0"/>
                        </a:rPr>
                        <m:t>𝑊</m:t>
                      </m:r>
                      <m:r>
                        <a:rPr lang="en-US" sz="3600" i="1" smtClean="0">
                          <a:solidFill>
                            <a:schemeClr val="bg2">
                              <a:lumMod val="50000"/>
                            </a:schemeClr>
                          </a:solidFill>
                          <a:latin typeface="Cambria Math" panose="02040503050406030204" pitchFamily="18" charset="0"/>
                        </a:rPr>
                        <m:t>=</m:t>
                      </m:r>
                      <m:sSub>
                        <m:sSubPr>
                          <m:ctrlPr>
                            <a:rPr lang="en-US" sz="3600" i="1">
                              <a:solidFill>
                                <a:schemeClr val="bg2">
                                  <a:lumMod val="50000"/>
                                </a:schemeClr>
                              </a:solidFill>
                              <a:latin typeface="Cambria Math" panose="02040503050406030204" pitchFamily="18" charset="0"/>
                            </a:rPr>
                          </m:ctrlPr>
                        </m:sSubPr>
                        <m:e>
                          <m:r>
                            <a:rPr lang="en-US" sz="3600" i="1">
                              <a:solidFill>
                                <a:schemeClr val="bg2">
                                  <a:lumMod val="50000"/>
                                </a:schemeClr>
                              </a:solidFill>
                              <a:latin typeface="Cambria Math" panose="02040503050406030204" pitchFamily="18" charset="0"/>
                            </a:rPr>
                            <m:t>𝐶</m:t>
                          </m:r>
                        </m:e>
                        <m:sub>
                          <m:r>
                            <a:rPr lang="en-US" sz="3600" i="1">
                              <a:solidFill>
                                <a:schemeClr val="bg2">
                                  <a:lumMod val="50000"/>
                                </a:schemeClr>
                              </a:solidFill>
                              <a:latin typeface="Cambria Math" panose="02040503050406030204" pitchFamily="18" charset="0"/>
                            </a:rPr>
                            <m:t>1</m:t>
                          </m:r>
                        </m:sub>
                      </m:sSub>
                      <m:sSup>
                        <m:sSupPr>
                          <m:ctrlPr>
                            <a:rPr lang="en-US" sz="3600" i="1">
                              <a:solidFill>
                                <a:schemeClr val="bg2">
                                  <a:lumMod val="50000"/>
                                </a:schemeClr>
                              </a:solidFill>
                              <a:latin typeface="Cambria Math" panose="02040503050406030204" pitchFamily="18" charset="0"/>
                            </a:rPr>
                          </m:ctrlPr>
                        </m:sSupPr>
                        <m:e>
                          <m:r>
                            <a:rPr lang="en-US" sz="3600" i="1">
                              <a:solidFill>
                                <a:schemeClr val="bg2">
                                  <a:lumMod val="50000"/>
                                </a:schemeClr>
                              </a:solidFill>
                              <a:latin typeface="Cambria Math" panose="02040503050406030204" pitchFamily="18" charset="0"/>
                            </a:rPr>
                            <m:t>𝑄</m:t>
                          </m:r>
                        </m:e>
                        <m:sup>
                          <m:sSub>
                            <m:sSubPr>
                              <m:ctrlPr>
                                <a:rPr lang="en-US" sz="3600" i="1">
                                  <a:solidFill>
                                    <a:schemeClr val="bg2">
                                      <a:lumMod val="50000"/>
                                    </a:schemeClr>
                                  </a:solidFill>
                                  <a:latin typeface="Cambria Math" panose="02040503050406030204" pitchFamily="18" charset="0"/>
                                </a:rPr>
                              </m:ctrlPr>
                            </m:sSubPr>
                            <m:e>
                              <m:r>
                                <a:rPr lang="en-US" sz="3600" i="1">
                                  <a:solidFill>
                                    <a:schemeClr val="bg2">
                                      <a:lumMod val="50000"/>
                                    </a:schemeClr>
                                  </a:solidFill>
                                  <a:latin typeface="Cambria Math" panose="02040503050406030204" pitchFamily="18" charset="0"/>
                                </a:rPr>
                                <m:t>𝐶</m:t>
                              </m:r>
                            </m:e>
                            <m:sub>
                              <m:r>
                                <a:rPr lang="en-US" sz="3600" i="1">
                                  <a:solidFill>
                                    <a:schemeClr val="bg2">
                                      <a:lumMod val="50000"/>
                                    </a:schemeClr>
                                  </a:solidFill>
                                  <a:latin typeface="Cambria Math" panose="02040503050406030204" pitchFamily="18" charset="0"/>
                                </a:rPr>
                                <m:t>2</m:t>
                              </m:r>
                            </m:sub>
                          </m:sSub>
                        </m:sup>
                      </m:sSup>
                    </m:oMath>
                  </m:oMathPara>
                </a14:m>
                <a:endParaRPr lang="en-US" sz="1200" dirty="0">
                  <a:solidFill>
                    <a:schemeClr val="bg2">
                      <a:lumMod val="50000"/>
                    </a:schemeClr>
                  </a:solidFill>
                </a:endParaRPr>
              </a:p>
            </p:txBody>
          </p:sp>
        </mc:Choice>
        <mc:Fallback xmlns="">
          <p:sp>
            <p:nvSpPr>
              <p:cNvPr id="3" name="Object 2"/>
              <p:cNvSpPr txBox="1">
                <a:spLocks noRot="1" noChangeAspect="1" noMove="1" noResize="1" noEditPoints="1" noAdjustHandles="1" noChangeArrowheads="1" noChangeShapeType="1" noTextEdit="1"/>
              </p:cNvSpPr>
              <p:nvPr/>
            </p:nvSpPr>
            <p:spPr bwMode="auto">
              <a:xfrm>
                <a:off x="6225899" y="4297197"/>
                <a:ext cx="2778125" cy="923925"/>
              </a:xfrm>
              <a:prstGeom prst="rect">
                <a:avLst/>
              </a:prstGeom>
              <a:blipFill>
                <a:blip r:embed="rId4"/>
                <a:stretch>
                  <a:fillRect/>
                </a:stretch>
              </a:blipFill>
              <a:ln>
                <a:noFill/>
              </a:ln>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CD5959B-B164-0940-55E4-139E9F73B747}"/>
                  </a:ext>
                </a:extLst>
              </p:cNvPr>
              <p:cNvSpPr txBox="1"/>
              <p:nvPr/>
            </p:nvSpPr>
            <p:spPr>
              <a:xfrm>
                <a:off x="10222173" y="2535598"/>
                <a:ext cx="8065827" cy="3801041"/>
              </a:xfrm>
              <a:prstGeom prst="rect">
                <a:avLst/>
              </a:prstGeom>
              <a:noFill/>
            </p:spPr>
            <p:txBody>
              <a:bodyPr wrap="square" rtlCol="0">
                <a:spAutoFit/>
              </a:bodyPr>
              <a:lstStyle/>
              <a:p>
                <a:pPr marL="466344" indent="-466344">
                  <a:spcAft>
                    <a:spcPts val="600"/>
                  </a:spcAft>
                </a:pPr>
                <a14:m>
                  <m:oMath xmlns:m="http://schemas.openxmlformats.org/officeDocument/2006/math">
                    <m:r>
                      <a:rPr lang="en-US" sz="3600" i="1">
                        <a:solidFill>
                          <a:schemeClr val="bg2">
                            <a:lumMod val="50000"/>
                          </a:schemeClr>
                        </a:solidFill>
                        <a:latin typeface="Cambria Math" panose="02040503050406030204" pitchFamily="18" charset="0"/>
                      </a:rPr>
                      <m:t>𝐵</m:t>
                    </m:r>
                  </m:oMath>
                </a14:m>
                <a:r>
                  <a:rPr lang="en-US" sz="3600" dirty="0"/>
                  <a:t>= pollutant buildup</a:t>
                </a:r>
              </a:p>
              <a:p>
                <a:pPr marL="466344" indent="-466344">
                  <a:spcAft>
                    <a:spcPts val="600"/>
                  </a:spcAft>
                </a:pPr>
                <a14:m>
                  <m:oMath xmlns:m="http://schemas.openxmlformats.org/officeDocument/2006/math">
                    <m:r>
                      <a:rPr lang="en-US" sz="3600" i="1">
                        <a:solidFill>
                          <a:schemeClr val="bg2">
                            <a:lumMod val="50000"/>
                          </a:schemeClr>
                        </a:solidFill>
                        <a:latin typeface="Cambria Math" panose="02040503050406030204" pitchFamily="18" charset="0"/>
                      </a:rPr>
                      <m:t>𝑊</m:t>
                    </m:r>
                  </m:oMath>
                </a14:m>
                <a:r>
                  <a:rPr lang="en-US" sz="3600" dirty="0"/>
                  <a:t>= pollutant </a:t>
                </a:r>
                <a:r>
                  <a:rPr lang="en-US" sz="3600" dirty="0" err="1"/>
                  <a:t>washoff</a:t>
                </a:r>
                <a:endParaRPr lang="en-US" sz="3600" dirty="0"/>
              </a:p>
              <a:p>
                <a:pPr marL="466344" indent="-466344">
                  <a:spcAft>
                    <a:spcPts val="600"/>
                  </a:spcAft>
                </a:pPr>
                <a14:m>
                  <m:oMath xmlns:m="http://schemas.openxmlformats.org/officeDocument/2006/math">
                    <m:sSub>
                      <m:sSubPr>
                        <m:ctrlPr>
                          <a:rPr lang="en-US" sz="3600" i="1">
                            <a:solidFill>
                              <a:schemeClr val="bg2">
                                <a:lumMod val="50000"/>
                              </a:schemeClr>
                            </a:solidFill>
                            <a:latin typeface="Cambria Math" panose="02040503050406030204" pitchFamily="18" charset="0"/>
                          </a:rPr>
                        </m:ctrlPr>
                      </m:sSubPr>
                      <m:e>
                        <m:r>
                          <a:rPr lang="en-US" sz="3600" i="1">
                            <a:solidFill>
                              <a:schemeClr val="bg2">
                                <a:lumMod val="50000"/>
                              </a:schemeClr>
                            </a:solidFill>
                            <a:latin typeface="Cambria Math" panose="02040503050406030204" pitchFamily="18" charset="0"/>
                          </a:rPr>
                          <m:t>𝐶</m:t>
                        </m:r>
                      </m:e>
                      <m:sub>
                        <m:r>
                          <a:rPr lang="en-US" sz="3600" i="1">
                            <a:solidFill>
                              <a:schemeClr val="bg2">
                                <a:lumMod val="50000"/>
                              </a:schemeClr>
                            </a:solidFill>
                            <a:latin typeface="Cambria Math" panose="02040503050406030204" pitchFamily="18" charset="0"/>
                          </a:rPr>
                          <m:t>1</m:t>
                        </m:r>
                      </m:sub>
                    </m:sSub>
                  </m:oMath>
                </a14:m>
                <a:r>
                  <a:rPr lang="en-US" sz="3600" dirty="0"/>
                  <a:t>= washoff coefficient </a:t>
                </a:r>
              </a:p>
              <a:p>
                <a:pPr marL="466344" indent="-466344">
                  <a:spcAft>
                    <a:spcPts val="600"/>
                  </a:spcAft>
                </a:pPr>
                <a14:m>
                  <m:oMath xmlns:m="http://schemas.openxmlformats.org/officeDocument/2006/math">
                    <m:sSub>
                      <m:sSubPr>
                        <m:ctrlPr>
                          <a:rPr lang="en-US" sz="3600" i="1">
                            <a:solidFill>
                              <a:schemeClr val="bg2">
                                <a:lumMod val="50000"/>
                              </a:schemeClr>
                            </a:solidFill>
                            <a:latin typeface="Cambria Math" panose="02040503050406030204" pitchFamily="18" charset="0"/>
                          </a:rPr>
                        </m:ctrlPr>
                      </m:sSubPr>
                      <m:e>
                        <m:r>
                          <a:rPr lang="en-US" sz="3600" i="1">
                            <a:solidFill>
                              <a:schemeClr val="bg2">
                                <a:lumMod val="50000"/>
                              </a:schemeClr>
                            </a:solidFill>
                            <a:latin typeface="Cambria Math" panose="02040503050406030204" pitchFamily="18" charset="0"/>
                          </a:rPr>
                          <m:t>𝐶</m:t>
                        </m:r>
                      </m:e>
                      <m:sub>
                        <m:r>
                          <a:rPr lang="en-US" sz="3600" i="1">
                            <a:solidFill>
                              <a:schemeClr val="bg2">
                                <a:lumMod val="50000"/>
                              </a:schemeClr>
                            </a:solidFill>
                            <a:latin typeface="Cambria Math" panose="02040503050406030204" pitchFamily="18" charset="0"/>
                          </a:rPr>
                          <m:t>2</m:t>
                        </m:r>
                      </m:sub>
                    </m:sSub>
                  </m:oMath>
                </a14:m>
                <a:r>
                  <a:rPr lang="en-US" sz="3600" dirty="0"/>
                  <a:t>= washoff exponent</a:t>
                </a:r>
              </a:p>
              <a:p>
                <a:pPr marL="466344" indent="-466344">
                  <a:spcAft>
                    <a:spcPts val="600"/>
                  </a:spcAft>
                </a:pPr>
                <a14:m>
                  <m:oMath xmlns:m="http://schemas.openxmlformats.org/officeDocument/2006/math">
                    <m:r>
                      <a:rPr lang="en-US" sz="3600" i="1" smtClean="0">
                        <a:solidFill>
                          <a:schemeClr val="bg2">
                            <a:lumMod val="50000"/>
                          </a:schemeClr>
                        </a:solidFill>
                        <a:latin typeface="Cambria Math" panose="02040503050406030204" pitchFamily="18" charset="0"/>
                      </a:rPr>
                      <m:t>𝑞</m:t>
                    </m:r>
                  </m:oMath>
                </a14:m>
                <a:r>
                  <a:rPr lang="en-US" sz="3600" dirty="0"/>
                  <a:t>= runoff rate (in/</a:t>
                </a:r>
                <a:r>
                  <a:rPr lang="en-US" sz="3600" dirty="0" err="1"/>
                  <a:t>hr</a:t>
                </a:r>
                <a:r>
                  <a:rPr lang="en-US" sz="3600" dirty="0"/>
                  <a:t>) over subcatchment</a:t>
                </a:r>
              </a:p>
              <a:p>
                <a:pPr marL="466344" indent="-466344">
                  <a:spcAft>
                    <a:spcPts val="600"/>
                  </a:spcAft>
                </a:pPr>
                <a14:m>
                  <m:oMath xmlns:m="http://schemas.openxmlformats.org/officeDocument/2006/math">
                    <m:r>
                      <a:rPr lang="en-US" sz="3600" i="1" smtClean="0">
                        <a:solidFill>
                          <a:schemeClr val="bg2">
                            <a:lumMod val="50000"/>
                          </a:schemeClr>
                        </a:solidFill>
                        <a:latin typeface="Cambria Math" panose="02040503050406030204" pitchFamily="18" charset="0"/>
                      </a:rPr>
                      <m:t>𝑄</m:t>
                    </m:r>
                  </m:oMath>
                </a14:m>
                <a:r>
                  <a:rPr lang="en-US" sz="3600" dirty="0"/>
                  <a:t>= runoff rate (</a:t>
                </a:r>
                <a:r>
                  <a:rPr lang="en-US" sz="3600" dirty="0" err="1"/>
                  <a:t>cfs</a:t>
                </a:r>
                <a:r>
                  <a:rPr lang="en-US" sz="3600" dirty="0"/>
                  <a:t>) over land use area</a:t>
                </a:r>
              </a:p>
            </p:txBody>
          </p:sp>
        </mc:Choice>
        <mc:Fallback xmlns="">
          <p:sp>
            <p:nvSpPr>
              <p:cNvPr id="5" name="TextBox 4">
                <a:extLst>
                  <a:ext uri="{FF2B5EF4-FFF2-40B4-BE49-F238E27FC236}">
                    <a16:creationId xmlns:a16="http://schemas.microsoft.com/office/drawing/2014/main" id="{1CD5959B-B164-0940-55E4-139E9F73B747}"/>
                  </a:ext>
                </a:extLst>
              </p:cNvPr>
              <p:cNvSpPr txBox="1">
                <a:spLocks noRot="1" noChangeAspect="1" noMove="1" noResize="1" noEditPoints="1" noAdjustHandles="1" noChangeArrowheads="1" noChangeShapeType="1" noTextEdit="1"/>
              </p:cNvSpPr>
              <p:nvPr/>
            </p:nvSpPr>
            <p:spPr>
              <a:xfrm>
                <a:off x="10222173" y="2535598"/>
                <a:ext cx="8065827" cy="3801041"/>
              </a:xfrm>
              <a:prstGeom prst="rect">
                <a:avLst/>
              </a:prstGeom>
              <a:blipFill>
                <a:blip r:embed="rId5"/>
                <a:stretch>
                  <a:fillRect t="-2568" b="-5297"/>
                </a:stretch>
              </a:blipFill>
            </p:spPr>
            <p:txBody>
              <a:bodyPr/>
              <a:lstStyle/>
              <a:p>
                <a:r>
                  <a:rPr lang="en-CA">
                    <a:noFill/>
                  </a:rPr>
                  <a:t> </a:t>
                </a:r>
              </a:p>
            </p:txBody>
          </p:sp>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768E6C-E1B9-0278-B767-5BD7995CBD9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01048AE-B2D5-AB3D-7321-BE7BB0A579C0}"/>
              </a:ext>
            </a:extLst>
          </p:cNvPr>
          <p:cNvSpPr>
            <a:spLocks noGrp="1"/>
          </p:cNvSpPr>
          <p:nvPr>
            <p:ph type="title"/>
          </p:nvPr>
        </p:nvSpPr>
        <p:spPr/>
        <p:txBody>
          <a:bodyPr/>
          <a:lstStyle/>
          <a:p>
            <a:r>
              <a:rPr lang="en-US" dirty="0"/>
              <a:t>EMC Washoff</a:t>
            </a:r>
          </a:p>
        </p:txBody>
      </p:sp>
      <p:sp>
        <p:nvSpPr>
          <p:cNvPr id="2" name="Content Placeholder 1">
            <a:extLst>
              <a:ext uri="{FF2B5EF4-FFF2-40B4-BE49-F238E27FC236}">
                <a16:creationId xmlns:a16="http://schemas.microsoft.com/office/drawing/2014/main" id="{94875636-3E43-00CC-434F-62A7D44829E8}"/>
              </a:ext>
            </a:extLst>
          </p:cNvPr>
          <p:cNvSpPr>
            <a:spLocks noGrp="1"/>
          </p:cNvSpPr>
          <p:nvPr>
            <p:ph sz="half" idx="2"/>
          </p:nvPr>
        </p:nvSpPr>
        <p:spPr>
          <a:xfrm>
            <a:off x="600497" y="1920239"/>
            <a:ext cx="15544803" cy="7772400"/>
          </a:xfrm>
        </p:spPr>
        <p:txBody>
          <a:bodyPr>
            <a:noAutofit/>
          </a:bodyPr>
          <a:lstStyle/>
          <a:p>
            <a:r>
              <a:rPr lang="en-US" dirty="0"/>
              <a:t>Most popular method, despite being the least accurate</a:t>
            </a:r>
          </a:p>
          <a:p>
            <a:r>
              <a:rPr lang="en-US" dirty="0"/>
              <a:t>EMC values are very commonly available (see Vol.3 Ref. Manual and </a:t>
            </a:r>
            <a:r>
              <a:rPr lang="en-US" dirty="0">
                <a:hlinkClick r:id="rId3"/>
              </a:rPr>
              <a:t>https://bmpdatabase.org/national-stormwater-quality-database</a:t>
            </a:r>
            <a:r>
              <a:rPr lang="en-US" dirty="0"/>
              <a:t>)</a:t>
            </a:r>
          </a:p>
          <a:p>
            <a:r>
              <a:rPr lang="en-US" dirty="0"/>
              <a:t>Washoff is only a function of the subcatchment runoff and EMC</a:t>
            </a:r>
          </a:p>
          <a:p>
            <a:pPr lvl="1"/>
            <a:r>
              <a:rPr lang="en-US" dirty="0"/>
              <a:t>Concentration [mg/L] is </a:t>
            </a:r>
            <a:r>
              <a:rPr lang="en-US" u="sng" dirty="0"/>
              <a:t>constant </a:t>
            </a:r>
            <a:r>
              <a:rPr lang="en-US" dirty="0"/>
              <a:t>during the storm (i.e., it equals the EMC while there is subcatchment runoff AND buildup load available)</a:t>
            </a:r>
          </a:p>
          <a:p>
            <a:pPr lvl="1"/>
            <a:r>
              <a:rPr lang="en-US" dirty="0"/>
              <a:t>Loading rate [</a:t>
            </a:r>
            <a:r>
              <a:rPr lang="en-US" dirty="0" err="1"/>
              <a:t>lb</a:t>
            </a:r>
            <a:r>
              <a:rPr lang="en-US" dirty="0"/>
              <a:t>/s or mg/s] varies with the runoff rate</a:t>
            </a:r>
          </a:p>
          <a:p>
            <a:r>
              <a:rPr lang="en-US" dirty="0"/>
              <a:t> And remember that SWMM5 sometimes forces variables to zero</a:t>
            </a:r>
          </a:p>
          <a:p>
            <a:pPr lvl="1"/>
            <a:r>
              <a:rPr lang="en-US" dirty="0"/>
              <a:t>Subcatchment runoff = 0 when computed runoff in next timestep &lt; 0.001 </a:t>
            </a:r>
            <a:r>
              <a:rPr lang="en-US" dirty="0" err="1"/>
              <a:t>cfs</a:t>
            </a:r>
            <a:endParaRPr lang="en-US" dirty="0"/>
          </a:p>
          <a:p>
            <a:pPr lvl="1"/>
            <a:r>
              <a:rPr lang="en-US" dirty="0"/>
              <a:t>Conduit velocity = 0 when computed conduit depth in next timestep &lt; 0.01 ft</a:t>
            </a:r>
          </a:p>
          <a:p>
            <a:pPr lvl="1"/>
            <a:r>
              <a:rPr lang="en-US" dirty="0"/>
              <a:t>etc.</a:t>
            </a:r>
          </a:p>
        </p:txBody>
      </p:sp>
      <p:pic>
        <p:nvPicPr>
          <p:cNvPr id="4" name="Picture 3">
            <a:extLst>
              <a:ext uri="{FF2B5EF4-FFF2-40B4-BE49-F238E27FC236}">
                <a16:creationId xmlns:a16="http://schemas.microsoft.com/office/drawing/2014/main" id="{FBD82176-88DC-8360-499B-554C109E6AED}"/>
              </a:ext>
            </a:extLst>
          </p:cNvPr>
          <p:cNvPicPr>
            <a:picLocks noChangeAspect="1"/>
          </p:cNvPicPr>
          <p:nvPr/>
        </p:nvPicPr>
        <p:blipFill>
          <a:blip r:embed="rId4"/>
          <a:stretch>
            <a:fillRect/>
          </a:stretch>
        </p:blipFill>
        <p:spPr>
          <a:xfrm>
            <a:off x="13525597" y="1653364"/>
            <a:ext cx="4161905" cy="1057143"/>
          </a:xfrm>
          <a:prstGeom prst="rect">
            <a:avLst/>
          </a:prstGeom>
          <a:ln>
            <a:solidFill>
              <a:srgbClr val="000000"/>
            </a:solidFill>
          </a:ln>
        </p:spPr>
      </p:pic>
      <mc:AlternateContent xmlns:mc="http://schemas.openxmlformats.org/markup-compatibility/2006" xmlns:a14="http://schemas.microsoft.com/office/drawing/2010/main">
        <mc:Choice Requires="a14">
          <p:sp>
            <p:nvSpPr>
              <p:cNvPr id="3" name="Object 2">
                <a:extLst>
                  <a:ext uri="{FF2B5EF4-FFF2-40B4-BE49-F238E27FC236}">
                    <a16:creationId xmlns:a16="http://schemas.microsoft.com/office/drawing/2014/main" id="{FBDCC7A1-6E0E-C009-4ED3-CF3BCD66E5A3}"/>
                  </a:ext>
                </a:extLst>
              </p:cNvPr>
              <p:cNvSpPr txBox="1"/>
              <p:nvPr/>
            </p:nvSpPr>
            <p:spPr bwMode="auto">
              <a:xfrm>
                <a:off x="6062782" y="526121"/>
                <a:ext cx="2153170" cy="658477"/>
              </a:xfrm>
              <a:prstGeom prst="rect">
                <a:avLst/>
              </a:prstGeom>
              <a:noFill/>
              <a:ln>
                <a:solidFill>
                  <a:srgbClr val="000000"/>
                </a:solidFill>
              </a:ln>
              <a:effectLst/>
            </p:spPr>
            <p:txBody>
              <a:bodyPr>
                <a:normAutofit/>
              </a:bodyPr>
              <a:lstStyle/>
              <a:p>
                <a:pPr/>
                <a14:m>
                  <m:oMathPara xmlns:m="http://schemas.openxmlformats.org/officeDocument/2006/math">
                    <m:oMathParaPr>
                      <m:jc m:val="left"/>
                    </m:oMathParaPr>
                    <m:oMath xmlns:m="http://schemas.openxmlformats.org/officeDocument/2006/math">
                      <m:r>
                        <a:rPr lang="en-US" sz="3600" i="1" smtClean="0">
                          <a:solidFill>
                            <a:schemeClr val="bg2">
                              <a:lumMod val="50000"/>
                            </a:schemeClr>
                          </a:solidFill>
                          <a:latin typeface="Cambria Math" panose="02040503050406030204" pitchFamily="18" charset="0"/>
                        </a:rPr>
                        <m:t>𝑊</m:t>
                      </m:r>
                      <m:r>
                        <a:rPr lang="en-US" sz="3600" i="1" smtClean="0">
                          <a:solidFill>
                            <a:schemeClr val="bg2">
                              <a:lumMod val="50000"/>
                            </a:schemeClr>
                          </a:solidFill>
                          <a:latin typeface="Cambria Math" panose="02040503050406030204" pitchFamily="18" charset="0"/>
                        </a:rPr>
                        <m:t>=</m:t>
                      </m:r>
                      <m:sSub>
                        <m:sSubPr>
                          <m:ctrlPr>
                            <a:rPr lang="en-US" sz="3600" i="1">
                              <a:solidFill>
                                <a:schemeClr val="bg2">
                                  <a:lumMod val="50000"/>
                                </a:schemeClr>
                              </a:solidFill>
                              <a:latin typeface="Cambria Math" panose="02040503050406030204" pitchFamily="18" charset="0"/>
                            </a:rPr>
                          </m:ctrlPr>
                        </m:sSubPr>
                        <m:e>
                          <m:r>
                            <a:rPr lang="en-US" sz="3600" i="1">
                              <a:solidFill>
                                <a:schemeClr val="bg2">
                                  <a:lumMod val="50000"/>
                                </a:schemeClr>
                              </a:solidFill>
                              <a:latin typeface="Cambria Math" panose="02040503050406030204" pitchFamily="18" charset="0"/>
                            </a:rPr>
                            <m:t>𝐶</m:t>
                          </m:r>
                        </m:e>
                        <m:sub>
                          <m:r>
                            <a:rPr lang="en-US" sz="3600" i="1">
                              <a:solidFill>
                                <a:schemeClr val="bg2">
                                  <a:lumMod val="50000"/>
                                </a:schemeClr>
                              </a:solidFill>
                              <a:latin typeface="Cambria Math" panose="02040503050406030204" pitchFamily="18" charset="0"/>
                            </a:rPr>
                            <m:t>1</m:t>
                          </m:r>
                        </m:sub>
                      </m:sSub>
                      <m:r>
                        <a:rPr lang="en-CA" sz="3600" b="0" i="1" smtClean="0">
                          <a:solidFill>
                            <a:schemeClr val="bg2">
                              <a:lumMod val="50000"/>
                            </a:schemeClr>
                          </a:solidFill>
                          <a:latin typeface="Cambria Math" panose="02040503050406030204" pitchFamily="18" charset="0"/>
                        </a:rPr>
                        <m:t>𝑄</m:t>
                      </m:r>
                      <m:r>
                        <a:rPr lang="en-US" sz="3600" b="0" i="1">
                          <a:solidFill>
                            <a:schemeClr val="bg2">
                              <a:lumMod val="50000"/>
                            </a:schemeClr>
                          </a:solidFill>
                          <a:latin typeface="Cambria Math" panose="02040503050406030204" pitchFamily="18" charset="0"/>
                        </a:rPr>
                        <m:t> </m:t>
                      </m:r>
                    </m:oMath>
                  </m:oMathPara>
                </a14:m>
                <a:endParaRPr lang="en-US" sz="1200" dirty="0">
                  <a:solidFill>
                    <a:schemeClr val="bg2">
                      <a:lumMod val="50000"/>
                    </a:schemeClr>
                  </a:solidFill>
                </a:endParaRPr>
              </a:p>
            </p:txBody>
          </p:sp>
        </mc:Choice>
        <mc:Fallback xmlns="">
          <p:sp>
            <p:nvSpPr>
              <p:cNvPr id="3" name="Object 2">
                <a:extLst>
                  <a:ext uri="{FF2B5EF4-FFF2-40B4-BE49-F238E27FC236}">
                    <a16:creationId xmlns:a16="http://schemas.microsoft.com/office/drawing/2014/main" id="{FBDCC7A1-6E0E-C009-4ED3-CF3BCD66E5A3}"/>
                  </a:ext>
                </a:extLst>
              </p:cNvPr>
              <p:cNvSpPr txBox="1">
                <a:spLocks noRot="1" noChangeAspect="1" noMove="1" noResize="1" noEditPoints="1" noAdjustHandles="1" noChangeArrowheads="1" noChangeShapeType="1" noTextEdit="1"/>
              </p:cNvSpPr>
              <p:nvPr/>
            </p:nvSpPr>
            <p:spPr bwMode="auto">
              <a:xfrm>
                <a:off x="6062782" y="526121"/>
                <a:ext cx="2153170" cy="658477"/>
              </a:xfrm>
              <a:prstGeom prst="rect">
                <a:avLst/>
              </a:prstGeom>
              <a:blipFill>
                <a:blip r:embed="rId5"/>
                <a:stretch>
                  <a:fillRect/>
                </a:stretch>
              </a:blipFill>
              <a:ln>
                <a:solidFill>
                  <a:srgbClr val="000000"/>
                </a:solidFill>
              </a:ln>
              <a:effectLst/>
            </p:spPr>
            <p:txBody>
              <a:bodyPr/>
              <a:lstStyle/>
              <a:p>
                <a:r>
                  <a:rPr lang="en-CA">
                    <a:noFill/>
                  </a:rPr>
                  <a:t> </a:t>
                </a:r>
              </a:p>
            </p:txBody>
          </p:sp>
        </mc:Fallback>
      </mc:AlternateContent>
    </p:spTree>
    <p:extLst>
      <p:ext uri="{BB962C8B-B14F-4D97-AF65-F5344CB8AC3E}">
        <p14:creationId xmlns:p14="http://schemas.microsoft.com/office/powerpoint/2010/main" val="15263329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768E6C-E1B9-0278-B767-5BD7995CBD9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01048AE-B2D5-AB3D-7321-BE7BB0A579C0}"/>
              </a:ext>
            </a:extLst>
          </p:cNvPr>
          <p:cNvSpPr>
            <a:spLocks noGrp="1"/>
          </p:cNvSpPr>
          <p:nvPr>
            <p:ph type="title"/>
          </p:nvPr>
        </p:nvSpPr>
        <p:spPr/>
        <p:txBody>
          <a:bodyPr/>
          <a:lstStyle/>
          <a:p>
            <a:r>
              <a:rPr lang="en-US" dirty="0"/>
              <a:t>RC Washoff</a:t>
            </a:r>
          </a:p>
        </p:txBody>
      </p:sp>
      <p:sp>
        <p:nvSpPr>
          <p:cNvPr id="2" name="Content Placeholder 1">
            <a:extLst>
              <a:ext uri="{FF2B5EF4-FFF2-40B4-BE49-F238E27FC236}">
                <a16:creationId xmlns:a16="http://schemas.microsoft.com/office/drawing/2014/main" id="{94875636-3E43-00CC-434F-62A7D44829E8}"/>
              </a:ext>
            </a:extLst>
          </p:cNvPr>
          <p:cNvSpPr>
            <a:spLocks noGrp="1"/>
          </p:cNvSpPr>
          <p:nvPr>
            <p:ph sz="half" idx="2"/>
          </p:nvPr>
        </p:nvSpPr>
        <p:spPr>
          <a:xfrm>
            <a:off x="600497" y="1920239"/>
            <a:ext cx="17527939" cy="7772400"/>
          </a:xfrm>
        </p:spPr>
        <p:txBody>
          <a:bodyPr>
            <a:noAutofit/>
          </a:bodyPr>
          <a:lstStyle/>
          <a:p>
            <a:r>
              <a:rPr lang="en-US" dirty="0"/>
              <a:t>Empirically described, but physics also suggests the mass loading rate of particulate pollutants is proportional to flow rate raised to some power</a:t>
            </a:r>
          </a:p>
          <a:p>
            <a:r>
              <a:rPr lang="en-US" dirty="0"/>
              <a:t>Just like EMC washoff, RC washoff is not a function of Buildup load, but…</a:t>
            </a:r>
          </a:p>
          <a:p>
            <a:pPr lvl="1"/>
            <a:r>
              <a:rPr lang="en-US" dirty="0"/>
              <a:t>If washoff is supply-limited (i.e., Buildup load ≤ Washoff load), then washoff continues until the buildup amount is depleted</a:t>
            </a:r>
          </a:p>
          <a:p>
            <a:pPr lvl="1"/>
            <a:r>
              <a:rPr lang="en-US" dirty="0"/>
              <a:t>If unlimited supply for washoff (i.e., Buildup load ≥ Washoff load), </a:t>
            </a:r>
            <a:r>
              <a:rPr lang="en-US"/>
              <a:t>then washoff </a:t>
            </a:r>
            <a:r>
              <a:rPr lang="en-US" dirty="0"/>
              <a:t>continues until the runoff runs out</a:t>
            </a:r>
          </a:p>
          <a:p>
            <a:r>
              <a:rPr lang="en-US" dirty="0"/>
              <a:t>Parameter sensitivity (hold C</a:t>
            </a:r>
            <a:r>
              <a:rPr lang="en-US" baseline="-25000" dirty="0"/>
              <a:t>1</a:t>
            </a:r>
            <a:r>
              <a:rPr lang="en-US" dirty="0"/>
              <a:t> constant and vary C</a:t>
            </a:r>
            <a:r>
              <a:rPr lang="en-US" baseline="-25000" dirty="0"/>
              <a:t>2</a:t>
            </a:r>
            <a:r>
              <a:rPr lang="en-US" dirty="0"/>
              <a:t> exponent for one simple case):</a:t>
            </a:r>
          </a:p>
        </p:txBody>
      </p:sp>
      <mc:AlternateContent xmlns:mc="http://schemas.openxmlformats.org/markup-compatibility/2006" xmlns:a14="http://schemas.microsoft.com/office/drawing/2010/main">
        <mc:Choice Requires="a14">
          <p:sp>
            <p:nvSpPr>
              <p:cNvPr id="3" name="Object 2">
                <a:extLst>
                  <a:ext uri="{FF2B5EF4-FFF2-40B4-BE49-F238E27FC236}">
                    <a16:creationId xmlns:a16="http://schemas.microsoft.com/office/drawing/2014/main" id="{3DB62C77-9C72-014D-C630-D67B3B3D227D}"/>
                  </a:ext>
                </a:extLst>
              </p:cNvPr>
              <p:cNvSpPr txBox="1"/>
              <p:nvPr/>
            </p:nvSpPr>
            <p:spPr bwMode="auto">
              <a:xfrm>
                <a:off x="6062782" y="526121"/>
                <a:ext cx="2497964" cy="658477"/>
              </a:xfrm>
              <a:prstGeom prst="rect">
                <a:avLst/>
              </a:prstGeom>
              <a:noFill/>
              <a:ln>
                <a:solidFill>
                  <a:srgbClr val="000000"/>
                </a:solidFill>
              </a:ln>
              <a:effectLst/>
            </p:spPr>
            <p:txBody>
              <a:bodyPr>
                <a:normAutofit/>
              </a:bodyPr>
              <a:lstStyle/>
              <a:p>
                <a:pPr/>
                <a14:m>
                  <m:oMathPara xmlns:m="http://schemas.openxmlformats.org/officeDocument/2006/math">
                    <m:oMathParaPr>
                      <m:jc m:val="left"/>
                    </m:oMathParaPr>
                    <m:oMath xmlns:m="http://schemas.openxmlformats.org/officeDocument/2006/math">
                      <m:r>
                        <a:rPr lang="en-US" sz="3600" i="1" smtClean="0">
                          <a:solidFill>
                            <a:schemeClr val="bg2">
                              <a:lumMod val="50000"/>
                            </a:schemeClr>
                          </a:solidFill>
                          <a:latin typeface="Cambria Math" panose="02040503050406030204" pitchFamily="18" charset="0"/>
                        </a:rPr>
                        <m:t>𝑊</m:t>
                      </m:r>
                      <m:r>
                        <a:rPr lang="en-US" sz="3600" i="1" smtClean="0">
                          <a:solidFill>
                            <a:schemeClr val="bg2">
                              <a:lumMod val="50000"/>
                            </a:schemeClr>
                          </a:solidFill>
                          <a:latin typeface="Cambria Math" panose="02040503050406030204" pitchFamily="18" charset="0"/>
                        </a:rPr>
                        <m:t>=</m:t>
                      </m:r>
                      <m:sSub>
                        <m:sSubPr>
                          <m:ctrlPr>
                            <a:rPr lang="en-US" sz="3600" i="1">
                              <a:solidFill>
                                <a:schemeClr val="bg2">
                                  <a:lumMod val="50000"/>
                                </a:schemeClr>
                              </a:solidFill>
                              <a:latin typeface="Cambria Math" panose="02040503050406030204" pitchFamily="18" charset="0"/>
                            </a:rPr>
                          </m:ctrlPr>
                        </m:sSubPr>
                        <m:e>
                          <m:r>
                            <a:rPr lang="en-US" sz="3600" i="1">
                              <a:solidFill>
                                <a:schemeClr val="bg2">
                                  <a:lumMod val="50000"/>
                                </a:schemeClr>
                              </a:solidFill>
                              <a:latin typeface="Cambria Math" panose="02040503050406030204" pitchFamily="18" charset="0"/>
                            </a:rPr>
                            <m:t>𝐶</m:t>
                          </m:r>
                        </m:e>
                        <m:sub>
                          <m:r>
                            <a:rPr lang="en-US" sz="3600" i="1">
                              <a:solidFill>
                                <a:schemeClr val="bg2">
                                  <a:lumMod val="50000"/>
                                </a:schemeClr>
                              </a:solidFill>
                              <a:latin typeface="Cambria Math" panose="02040503050406030204" pitchFamily="18" charset="0"/>
                            </a:rPr>
                            <m:t>1</m:t>
                          </m:r>
                        </m:sub>
                      </m:sSub>
                      <m:sSup>
                        <m:sSupPr>
                          <m:ctrlPr>
                            <a:rPr lang="en-US" sz="3600" i="1">
                              <a:solidFill>
                                <a:schemeClr val="bg2">
                                  <a:lumMod val="50000"/>
                                </a:schemeClr>
                              </a:solidFill>
                              <a:latin typeface="Cambria Math" panose="02040503050406030204" pitchFamily="18" charset="0"/>
                            </a:rPr>
                          </m:ctrlPr>
                        </m:sSupPr>
                        <m:e>
                          <m:r>
                            <a:rPr lang="en-US" sz="3600" i="1">
                              <a:solidFill>
                                <a:schemeClr val="bg2">
                                  <a:lumMod val="50000"/>
                                </a:schemeClr>
                              </a:solidFill>
                              <a:latin typeface="Cambria Math" panose="02040503050406030204" pitchFamily="18" charset="0"/>
                            </a:rPr>
                            <m:t>𝑄</m:t>
                          </m:r>
                        </m:e>
                        <m:sup>
                          <m:sSub>
                            <m:sSubPr>
                              <m:ctrlPr>
                                <a:rPr lang="en-US" sz="3600" i="1">
                                  <a:solidFill>
                                    <a:schemeClr val="bg2">
                                      <a:lumMod val="50000"/>
                                    </a:schemeClr>
                                  </a:solidFill>
                                  <a:latin typeface="Cambria Math" panose="02040503050406030204" pitchFamily="18" charset="0"/>
                                </a:rPr>
                              </m:ctrlPr>
                            </m:sSubPr>
                            <m:e>
                              <m:r>
                                <a:rPr lang="en-US" sz="3600" i="1">
                                  <a:solidFill>
                                    <a:schemeClr val="bg2">
                                      <a:lumMod val="50000"/>
                                    </a:schemeClr>
                                  </a:solidFill>
                                  <a:latin typeface="Cambria Math" panose="02040503050406030204" pitchFamily="18" charset="0"/>
                                </a:rPr>
                                <m:t>𝐶</m:t>
                              </m:r>
                            </m:e>
                            <m:sub>
                              <m:r>
                                <a:rPr lang="en-US" sz="3600" i="1">
                                  <a:solidFill>
                                    <a:schemeClr val="bg2">
                                      <a:lumMod val="50000"/>
                                    </a:schemeClr>
                                  </a:solidFill>
                                  <a:latin typeface="Cambria Math" panose="02040503050406030204" pitchFamily="18" charset="0"/>
                                </a:rPr>
                                <m:t>2</m:t>
                              </m:r>
                            </m:sub>
                          </m:sSub>
                        </m:sup>
                      </m:sSup>
                    </m:oMath>
                  </m:oMathPara>
                </a14:m>
                <a:endParaRPr lang="en-US" sz="1200" dirty="0">
                  <a:solidFill>
                    <a:schemeClr val="bg2">
                      <a:lumMod val="50000"/>
                    </a:schemeClr>
                  </a:solidFill>
                </a:endParaRPr>
              </a:p>
            </p:txBody>
          </p:sp>
        </mc:Choice>
        <mc:Fallback xmlns="">
          <p:sp>
            <p:nvSpPr>
              <p:cNvPr id="3" name="Object 2">
                <a:extLst>
                  <a:ext uri="{FF2B5EF4-FFF2-40B4-BE49-F238E27FC236}">
                    <a16:creationId xmlns:a16="http://schemas.microsoft.com/office/drawing/2014/main" id="{3DB62C77-9C72-014D-C630-D67B3B3D227D}"/>
                  </a:ext>
                </a:extLst>
              </p:cNvPr>
              <p:cNvSpPr txBox="1">
                <a:spLocks noRot="1" noChangeAspect="1" noMove="1" noResize="1" noEditPoints="1" noAdjustHandles="1" noChangeArrowheads="1" noChangeShapeType="1" noTextEdit="1"/>
              </p:cNvSpPr>
              <p:nvPr/>
            </p:nvSpPr>
            <p:spPr bwMode="auto">
              <a:xfrm>
                <a:off x="6062782" y="526121"/>
                <a:ext cx="2497964" cy="658477"/>
              </a:xfrm>
              <a:prstGeom prst="rect">
                <a:avLst/>
              </a:prstGeom>
              <a:blipFill>
                <a:blip r:embed="rId3"/>
                <a:stretch>
                  <a:fillRect/>
                </a:stretch>
              </a:blipFill>
              <a:ln>
                <a:solidFill>
                  <a:srgbClr val="000000"/>
                </a:solidFill>
              </a:ln>
              <a:effectLst/>
            </p:spPr>
            <p:txBody>
              <a:bodyPr/>
              <a:lstStyle/>
              <a:p>
                <a:r>
                  <a:rPr lang="en-CA">
                    <a:noFill/>
                  </a:rPr>
                  <a:t> </a:t>
                </a:r>
              </a:p>
            </p:txBody>
          </p:sp>
        </mc:Fallback>
      </mc:AlternateContent>
      <p:pic>
        <p:nvPicPr>
          <p:cNvPr id="9" name="Picture 8">
            <a:extLst>
              <a:ext uri="{FF2B5EF4-FFF2-40B4-BE49-F238E27FC236}">
                <a16:creationId xmlns:a16="http://schemas.microsoft.com/office/drawing/2014/main" id="{438424E9-3379-0497-0C35-0DF913E11EA2}"/>
              </a:ext>
            </a:extLst>
          </p:cNvPr>
          <p:cNvPicPr>
            <a:picLocks noChangeAspect="1"/>
          </p:cNvPicPr>
          <p:nvPr/>
        </p:nvPicPr>
        <p:blipFill>
          <a:blip r:embed="rId4"/>
          <a:stretch>
            <a:fillRect/>
          </a:stretch>
        </p:blipFill>
        <p:spPr>
          <a:xfrm>
            <a:off x="77676" y="7212176"/>
            <a:ext cx="18123408" cy="2511785"/>
          </a:xfrm>
          <a:prstGeom prst="rect">
            <a:avLst/>
          </a:prstGeom>
        </p:spPr>
      </p:pic>
    </p:spTree>
    <p:extLst>
      <p:ext uri="{BB962C8B-B14F-4D97-AF65-F5344CB8AC3E}">
        <p14:creationId xmlns:p14="http://schemas.microsoft.com/office/powerpoint/2010/main" val="27106570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768E6C-E1B9-0278-B767-5BD7995CBD9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01048AE-B2D5-AB3D-7321-BE7BB0A579C0}"/>
              </a:ext>
            </a:extLst>
          </p:cNvPr>
          <p:cNvSpPr>
            <a:spLocks noGrp="1"/>
          </p:cNvSpPr>
          <p:nvPr>
            <p:ph type="title"/>
          </p:nvPr>
        </p:nvSpPr>
        <p:spPr/>
        <p:txBody>
          <a:bodyPr/>
          <a:lstStyle/>
          <a:p>
            <a:r>
              <a:rPr lang="en-US" dirty="0"/>
              <a:t>EXP Washoff</a:t>
            </a:r>
          </a:p>
        </p:txBody>
      </p:sp>
      <p:sp>
        <p:nvSpPr>
          <p:cNvPr id="2" name="Content Placeholder 1">
            <a:extLst>
              <a:ext uri="{FF2B5EF4-FFF2-40B4-BE49-F238E27FC236}">
                <a16:creationId xmlns:a16="http://schemas.microsoft.com/office/drawing/2014/main" id="{94875636-3E43-00CC-434F-62A7D44829E8}"/>
              </a:ext>
            </a:extLst>
          </p:cNvPr>
          <p:cNvSpPr>
            <a:spLocks noGrp="1"/>
          </p:cNvSpPr>
          <p:nvPr>
            <p:ph sz="half" idx="2"/>
          </p:nvPr>
        </p:nvSpPr>
        <p:spPr>
          <a:xfrm>
            <a:off x="600497" y="1920239"/>
            <a:ext cx="17527939" cy="7772400"/>
          </a:xfrm>
        </p:spPr>
        <p:txBody>
          <a:bodyPr>
            <a:noAutofit/>
          </a:bodyPr>
          <a:lstStyle/>
          <a:p>
            <a:r>
              <a:rPr lang="en-US" dirty="0"/>
              <a:t>Finally, a function that is dependent on buildup, originally based on the work of Sartor &amp; Boyd (1972) and included in SWMM1 and all subsequent versions</a:t>
            </a:r>
          </a:p>
          <a:p>
            <a:r>
              <a:rPr lang="en-US" dirty="0"/>
              <a:t>That is, the washoff loading rate is proportional to the product of unit-area runoff raised to some power AND to the product of the remaining buildup load</a:t>
            </a:r>
          </a:p>
          <a:p>
            <a:r>
              <a:rPr lang="en-US" dirty="0"/>
              <a:t>Parameter sensitivity (vary C</a:t>
            </a:r>
            <a:r>
              <a:rPr lang="en-US" baseline="-25000" dirty="0"/>
              <a:t>1</a:t>
            </a:r>
            <a:r>
              <a:rPr lang="en-US" dirty="0"/>
              <a:t> with fixed C</a:t>
            </a:r>
            <a:r>
              <a:rPr lang="en-US" baseline="-25000" dirty="0"/>
              <a:t>2</a:t>
            </a:r>
            <a:r>
              <a:rPr lang="en-US" dirty="0"/>
              <a:t> exponent for one simple case):</a:t>
            </a:r>
          </a:p>
        </p:txBody>
      </p:sp>
      <mc:AlternateContent xmlns:mc="http://schemas.openxmlformats.org/markup-compatibility/2006" xmlns:a14="http://schemas.microsoft.com/office/drawing/2010/main">
        <mc:Choice Requires="a14">
          <p:sp>
            <p:nvSpPr>
              <p:cNvPr id="4" name="Object 2">
                <a:extLst>
                  <a:ext uri="{FF2B5EF4-FFF2-40B4-BE49-F238E27FC236}">
                    <a16:creationId xmlns:a16="http://schemas.microsoft.com/office/drawing/2014/main" id="{456B822F-593B-95B7-F3CD-37251ED70763}"/>
                  </a:ext>
                </a:extLst>
              </p:cNvPr>
              <p:cNvSpPr txBox="1"/>
              <p:nvPr/>
            </p:nvSpPr>
            <p:spPr bwMode="auto">
              <a:xfrm>
                <a:off x="6062782" y="526122"/>
                <a:ext cx="2671785" cy="658368"/>
              </a:xfrm>
              <a:prstGeom prst="rect">
                <a:avLst/>
              </a:prstGeom>
              <a:noFill/>
              <a:ln>
                <a:solidFill>
                  <a:srgbClr val="000000"/>
                </a:solidFill>
              </a:ln>
              <a:effectLst/>
            </p:spPr>
            <p:txBody>
              <a:bodyPr>
                <a:noAutofit/>
              </a:bodyPr>
              <a:lstStyle/>
              <a:p>
                <a:pPr/>
                <a14:m>
                  <m:oMathPara xmlns:m="http://schemas.openxmlformats.org/officeDocument/2006/math">
                    <m:oMathParaPr>
                      <m:jc m:val="left"/>
                    </m:oMathParaPr>
                    <m:oMath xmlns:m="http://schemas.openxmlformats.org/officeDocument/2006/math">
                      <m:r>
                        <a:rPr lang="en-US" sz="3600" i="1" smtClean="0">
                          <a:solidFill>
                            <a:schemeClr val="bg2">
                              <a:lumMod val="50000"/>
                            </a:schemeClr>
                          </a:solidFill>
                          <a:latin typeface="Cambria Math" panose="02040503050406030204" pitchFamily="18" charset="0"/>
                        </a:rPr>
                        <m:t>𝑊</m:t>
                      </m:r>
                      <m:r>
                        <a:rPr lang="en-US" sz="3600" i="1" smtClean="0">
                          <a:solidFill>
                            <a:schemeClr val="bg2">
                              <a:lumMod val="50000"/>
                            </a:schemeClr>
                          </a:solidFill>
                          <a:latin typeface="Cambria Math" panose="02040503050406030204" pitchFamily="18" charset="0"/>
                        </a:rPr>
                        <m:t>=</m:t>
                      </m:r>
                      <m:sSub>
                        <m:sSubPr>
                          <m:ctrlPr>
                            <a:rPr lang="en-US" sz="3600" i="1">
                              <a:solidFill>
                                <a:schemeClr val="bg2">
                                  <a:lumMod val="50000"/>
                                </a:schemeClr>
                              </a:solidFill>
                              <a:latin typeface="Cambria Math" panose="02040503050406030204" pitchFamily="18" charset="0"/>
                            </a:rPr>
                          </m:ctrlPr>
                        </m:sSubPr>
                        <m:e>
                          <m:r>
                            <a:rPr lang="en-US" sz="3600" i="1">
                              <a:solidFill>
                                <a:schemeClr val="bg2">
                                  <a:lumMod val="50000"/>
                                </a:schemeClr>
                              </a:solidFill>
                              <a:latin typeface="Cambria Math" panose="02040503050406030204" pitchFamily="18" charset="0"/>
                            </a:rPr>
                            <m:t>𝐶</m:t>
                          </m:r>
                        </m:e>
                        <m:sub>
                          <m:r>
                            <a:rPr lang="en-US" sz="3600" i="1">
                              <a:solidFill>
                                <a:schemeClr val="bg2">
                                  <a:lumMod val="50000"/>
                                </a:schemeClr>
                              </a:solidFill>
                              <a:latin typeface="Cambria Math" panose="02040503050406030204" pitchFamily="18" charset="0"/>
                            </a:rPr>
                            <m:t>1</m:t>
                          </m:r>
                        </m:sub>
                      </m:sSub>
                      <m:sSup>
                        <m:sSupPr>
                          <m:ctrlPr>
                            <a:rPr lang="en-US" sz="3600" i="1">
                              <a:solidFill>
                                <a:schemeClr val="bg2">
                                  <a:lumMod val="50000"/>
                                </a:schemeClr>
                              </a:solidFill>
                              <a:latin typeface="Cambria Math" panose="02040503050406030204" pitchFamily="18" charset="0"/>
                            </a:rPr>
                          </m:ctrlPr>
                        </m:sSupPr>
                        <m:e>
                          <m:r>
                            <a:rPr lang="en-CA" sz="3600" b="0" i="1" smtClean="0">
                              <a:solidFill>
                                <a:schemeClr val="bg2">
                                  <a:lumMod val="50000"/>
                                </a:schemeClr>
                              </a:solidFill>
                              <a:latin typeface="Cambria Math" panose="02040503050406030204" pitchFamily="18" charset="0"/>
                            </a:rPr>
                            <m:t>𝑞</m:t>
                          </m:r>
                        </m:e>
                        <m:sup>
                          <m:sSub>
                            <m:sSubPr>
                              <m:ctrlPr>
                                <a:rPr lang="en-US" sz="3600" i="1">
                                  <a:solidFill>
                                    <a:schemeClr val="bg2">
                                      <a:lumMod val="50000"/>
                                    </a:schemeClr>
                                  </a:solidFill>
                                  <a:latin typeface="Cambria Math" panose="02040503050406030204" pitchFamily="18" charset="0"/>
                                </a:rPr>
                              </m:ctrlPr>
                            </m:sSubPr>
                            <m:e>
                              <m:r>
                                <a:rPr lang="en-US" sz="3600" i="1">
                                  <a:solidFill>
                                    <a:schemeClr val="bg2">
                                      <a:lumMod val="50000"/>
                                    </a:schemeClr>
                                  </a:solidFill>
                                  <a:latin typeface="Cambria Math" panose="02040503050406030204" pitchFamily="18" charset="0"/>
                                </a:rPr>
                                <m:t>𝐶</m:t>
                              </m:r>
                            </m:e>
                            <m:sub>
                              <m:r>
                                <a:rPr lang="en-US" sz="3600" i="1">
                                  <a:solidFill>
                                    <a:schemeClr val="bg2">
                                      <a:lumMod val="50000"/>
                                    </a:schemeClr>
                                  </a:solidFill>
                                  <a:latin typeface="Cambria Math" panose="02040503050406030204" pitchFamily="18" charset="0"/>
                                </a:rPr>
                                <m:t>2</m:t>
                              </m:r>
                            </m:sub>
                          </m:sSub>
                        </m:sup>
                      </m:sSup>
                      <m:r>
                        <a:rPr lang="en-CA" sz="3600" b="0" i="1" smtClean="0">
                          <a:solidFill>
                            <a:schemeClr val="bg2">
                              <a:lumMod val="50000"/>
                            </a:schemeClr>
                          </a:solidFill>
                          <a:latin typeface="Cambria Math" panose="02040503050406030204" pitchFamily="18" charset="0"/>
                        </a:rPr>
                        <m:t>𝐵</m:t>
                      </m:r>
                    </m:oMath>
                  </m:oMathPara>
                </a14:m>
                <a:endParaRPr lang="en-US" sz="1200" dirty="0">
                  <a:solidFill>
                    <a:schemeClr val="bg2">
                      <a:lumMod val="50000"/>
                    </a:schemeClr>
                  </a:solidFill>
                </a:endParaRPr>
              </a:p>
            </p:txBody>
          </p:sp>
        </mc:Choice>
        <mc:Fallback xmlns="">
          <p:sp>
            <p:nvSpPr>
              <p:cNvPr id="4" name="Object 2">
                <a:extLst>
                  <a:ext uri="{FF2B5EF4-FFF2-40B4-BE49-F238E27FC236}">
                    <a16:creationId xmlns:a16="http://schemas.microsoft.com/office/drawing/2014/main" id="{456B822F-593B-95B7-F3CD-37251ED70763}"/>
                  </a:ext>
                </a:extLst>
              </p:cNvPr>
              <p:cNvSpPr txBox="1">
                <a:spLocks noRot="1" noChangeAspect="1" noMove="1" noResize="1" noEditPoints="1" noAdjustHandles="1" noChangeArrowheads="1" noChangeShapeType="1" noTextEdit="1"/>
              </p:cNvSpPr>
              <p:nvPr/>
            </p:nvSpPr>
            <p:spPr bwMode="auto">
              <a:xfrm>
                <a:off x="6062782" y="526122"/>
                <a:ext cx="2671785" cy="658368"/>
              </a:xfrm>
              <a:prstGeom prst="rect">
                <a:avLst/>
              </a:prstGeom>
              <a:blipFill>
                <a:blip r:embed="rId3"/>
                <a:stretch>
                  <a:fillRect/>
                </a:stretch>
              </a:blipFill>
              <a:ln>
                <a:solidFill>
                  <a:srgbClr val="000000"/>
                </a:solidFill>
              </a:ln>
              <a:effectLst/>
            </p:spPr>
            <p:txBody>
              <a:bodyPr/>
              <a:lstStyle/>
              <a:p>
                <a:r>
                  <a:rPr lang="en-CA">
                    <a:noFill/>
                  </a:rPr>
                  <a:t> </a:t>
                </a:r>
              </a:p>
            </p:txBody>
          </p:sp>
        </mc:Fallback>
      </mc:AlternateContent>
      <p:pic>
        <p:nvPicPr>
          <p:cNvPr id="12" name="Picture 11">
            <a:extLst>
              <a:ext uri="{FF2B5EF4-FFF2-40B4-BE49-F238E27FC236}">
                <a16:creationId xmlns:a16="http://schemas.microsoft.com/office/drawing/2014/main" id="{3A285B0D-D358-DEF3-A6EF-93DB61C4ED6E}"/>
              </a:ext>
            </a:extLst>
          </p:cNvPr>
          <p:cNvPicPr>
            <a:picLocks noChangeAspect="1"/>
          </p:cNvPicPr>
          <p:nvPr/>
        </p:nvPicPr>
        <p:blipFill>
          <a:blip r:embed="rId4"/>
          <a:srcRect t="7933"/>
          <a:stretch/>
        </p:blipFill>
        <p:spPr>
          <a:xfrm>
            <a:off x="9779273" y="5595579"/>
            <a:ext cx="6400800" cy="4256057"/>
          </a:xfrm>
          <a:prstGeom prst="rect">
            <a:avLst/>
          </a:prstGeom>
          <a:ln>
            <a:solidFill>
              <a:srgbClr val="000000"/>
            </a:solidFill>
          </a:ln>
        </p:spPr>
      </p:pic>
      <p:pic>
        <p:nvPicPr>
          <p:cNvPr id="9" name="Picture 8">
            <a:extLst>
              <a:ext uri="{FF2B5EF4-FFF2-40B4-BE49-F238E27FC236}">
                <a16:creationId xmlns:a16="http://schemas.microsoft.com/office/drawing/2014/main" id="{2E250497-1E2F-7958-6A72-827560CFA2F1}"/>
              </a:ext>
            </a:extLst>
          </p:cNvPr>
          <p:cNvPicPr>
            <a:picLocks noChangeAspect="1"/>
          </p:cNvPicPr>
          <p:nvPr/>
        </p:nvPicPr>
        <p:blipFill>
          <a:blip r:embed="rId5"/>
          <a:srcRect t="7933"/>
          <a:stretch/>
        </p:blipFill>
        <p:spPr>
          <a:xfrm>
            <a:off x="2858499" y="5595579"/>
            <a:ext cx="6400800" cy="4256056"/>
          </a:xfrm>
          <a:prstGeom prst="rect">
            <a:avLst/>
          </a:prstGeom>
          <a:ln>
            <a:solidFill>
              <a:srgbClr val="000000"/>
            </a:solidFill>
          </a:ln>
        </p:spPr>
      </p:pic>
      <p:sp>
        <p:nvSpPr>
          <p:cNvPr id="6" name="TextBox 5">
            <a:extLst>
              <a:ext uri="{FF2B5EF4-FFF2-40B4-BE49-F238E27FC236}">
                <a16:creationId xmlns:a16="http://schemas.microsoft.com/office/drawing/2014/main" id="{17A07564-36C5-32E0-76BF-E7045553C99B}"/>
              </a:ext>
            </a:extLst>
          </p:cNvPr>
          <p:cNvSpPr txBox="1"/>
          <p:nvPr/>
        </p:nvSpPr>
        <p:spPr>
          <a:xfrm>
            <a:off x="4511290" y="7653914"/>
            <a:ext cx="338328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lgn="ctr">
              <a:defRPr sz="3600">
                <a:solidFill>
                  <a:srgbClr val="000000"/>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CA" sz="3200" dirty="0"/>
              <a:t>C</a:t>
            </a:r>
            <a:r>
              <a:rPr lang="en-CA" sz="3200" baseline="-25000" dirty="0"/>
              <a:t>1</a:t>
            </a:r>
            <a:r>
              <a:rPr lang="en-CA" sz="3200" dirty="0"/>
              <a:t>=0.3 and C</a:t>
            </a:r>
            <a:r>
              <a:rPr lang="en-CA" sz="3200" baseline="-25000" dirty="0"/>
              <a:t>2</a:t>
            </a:r>
            <a:r>
              <a:rPr lang="en-CA" sz="3200" dirty="0"/>
              <a:t>=1.5</a:t>
            </a:r>
          </a:p>
        </p:txBody>
      </p:sp>
      <p:sp>
        <p:nvSpPr>
          <p:cNvPr id="8" name="TextBox 7">
            <a:extLst>
              <a:ext uri="{FF2B5EF4-FFF2-40B4-BE49-F238E27FC236}">
                <a16:creationId xmlns:a16="http://schemas.microsoft.com/office/drawing/2014/main" id="{40793121-BDC3-38B4-FEB1-72FCDDDED470}"/>
              </a:ext>
            </a:extLst>
          </p:cNvPr>
          <p:cNvSpPr txBox="1"/>
          <p:nvPr/>
        </p:nvSpPr>
        <p:spPr>
          <a:xfrm>
            <a:off x="11444301" y="7653913"/>
            <a:ext cx="338328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lgn="ctr">
              <a:defRPr sz="3600">
                <a:solidFill>
                  <a:srgbClr val="000000"/>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CA" sz="3200" dirty="0"/>
              <a:t>C</a:t>
            </a:r>
            <a:r>
              <a:rPr lang="en-CA" sz="3200" baseline="-25000" dirty="0"/>
              <a:t>1</a:t>
            </a:r>
            <a:r>
              <a:rPr lang="en-CA" sz="3200" dirty="0"/>
              <a:t>=0.35 and C</a:t>
            </a:r>
            <a:r>
              <a:rPr lang="en-CA" sz="3200" baseline="-25000" dirty="0"/>
              <a:t>2</a:t>
            </a:r>
            <a:r>
              <a:rPr lang="en-CA" sz="3200" dirty="0"/>
              <a:t>=1.5</a:t>
            </a:r>
          </a:p>
        </p:txBody>
      </p:sp>
    </p:spTree>
    <p:extLst>
      <p:ext uri="{BB962C8B-B14F-4D97-AF65-F5344CB8AC3E}">
        <p14:creationId xmlns:p14="http://schemas.microsoft.com/office/powerpoint/2010/main" val="1003909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005F2-9E97-FA37-4847-E22F7A3F9DC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AE01A60-077B-4E1E-974D-5FCAA171F4E8}"/>
              </a:ext>
            </a:extLst>
          </p:cNvPr>
          <p:cNvSpPr>
            <a:spLocks noGrp="1"/>
          </p:cNvSpPr>
          <p:nvPr>
            <p:ph type="title"/>
          </p:nvPr>
        </p:nvSpPr>
        <p:spPr/>
        <p:txBody>
          <a:bodyPr/>
          <a:lstStyle/>
          <a:p>
            <a:r>
              <a:rPr lang="en-US" dirty="0"/>
              <a:t>Common Pollutants in Stormwater</a:t>
            </a:r>
          </a:p>
        </p:txBody>
      </p:sp>
      <p:sp>
        <p:nvSpPr>
          <p:cNvPr id="2" name="Content Placeholder 1">
            <a:extLst>
              <a:ext uri="{FF2B5EF4-FFF2-40B4-BE49-F238E27FC236}">
                <a16:creationId xmlns:a16="http://schemas.microsoft.com/office/drawing/2014/main" id="{85AD5F2C-B77D-8A1C-CE35-4B0B944320D2}"/>
              </a:ext>
            </a:extLst>
          </p:cNvPr>
          <p:cNvSpPr>
            <a:spLocks noGrp="1"/>
          </p:cNvSpPr>
          <p:nvPr>
            <p:ph sz="half" idx="2"/>
          </p:nvPr>
        </p:nvSpPr>
        <p:spPr>
          <a:xfrm>
            <a:off x="600498" y="1920239"/>
            <a:ext cx="17373600" cy="7772400"/>
          </a:xfrm>
        </p:spPr>
        <p:txBody>
          <a:bodyPr>
            <a:noAutofit/>
          </a:bodyPr>
          <a:lstStyle/>
          <a:p>
            <a:r>
              <a:rPr lang="en-US" dirty="0"/>
              <a:t>Sediment: more on this later…</a:t>
            </a:r>
          </a:p>
          <a:p>
            <a:r>
              <a:rPr lang="en-US" dirty="0"/>
              <a:t>Nutrients: various forms of Nitrogen and Phosphorus, more later…</a:t>
            </a:r>
          </a:p>
          <a:p>
            <a:r>
              <a:rPr lang="en-US" dirty="0"/>
              <a:t>Metals: cadmium, copper, lead, mercury, zinc</a:t>
            </a:r>
          </a:p>
          <a:p>
            <a:r>
              <a:rPr lang="en-US" dirty="0"/>
              <a:t>Pathogens: fecal coliform/streptococci &amp; other bacteria, viruses, microorganisms</a:t>
            </a:r>
          </a:p>
          <a:p>
            <a:r>
              <a:rPr lang="en-US" dirty="0"/>
              <a:t>Dissolved oxygen and biological/chemical/sediment oxygen demand</a:t>
            </a:r>
          </a:p>
          <a:p>
            <a:r>
              <a:rPr lang="en-US" dirty="0"/>
              <a:t>Chlorides: dissolved salts from deicing activities and water softeners</a:t>
            </a:r>
          </a:p>
          <a:p>
            <a:r>
              <a:rPr lang="en-US" dirty="0"/>
              <a:t>Toxicants: pesticides, herbicides, plasticizers, solvents, household cleaners</a:t>
            </a:r>
          </a:p>
          <a:p>
            <a:r>
              <a:rPr lang="en-US" dirty="0"/>
              <a:t>Not simulated in SWMM5: oil/grease and other floatables, temperature, pH, turbidity, color, alkalinity, specific conductance, etc.</a:t>
            </a:r>
          </a:p>
        </p:txBody>
      </p:sp>
    </p:spTree>
    <p:extLst>
      <p:ext uri="{BB962C8B-B14F-4D97-AF65-F5344CB8AC3E}">
        <p14:creationId xmlns:p14="http://schemas.microsoft.com/office/powerpoint/2010/main" val="32963052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634F3B-FC43-2D7E-A7F6-F60A3EF01B5B}"/>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AE3DFC37-CE73-4A1C-CDD0-8A0CF02439C1}"/>
              </a:ext>
            </a:extLst>
          </p:cNvPr>
          <p:cNvPicPr>
            <a:picLocks noChangeAspect="1"/>
          </p:cNvPicPr>
          <p:nvPr/>
        </p:nvPicPr>
        <p:blipFill>
          <a:blip r:embed="rId3"/>
          <a:srcRect t="6639" b="4849"/>
          <a:stretch/>
        </p:blipFill>
        <p:spPr>
          <a:xfrm>
            <a:off x="11249440" y="2781300"/>
            <a:ext cx="6949440" cy="4442462"/>
          </a:xfrm>
          <a:prstGeom prst="rect">
            <a:avLst/>
          </a:prstGeom>
          <a:ln>
            <a:solidFill>
              <a:srgbClr val="000000"/>
            </a:solidFill>
          </a:ln>
        </p:spPr>
      </p:pic>
      <p:sp>
        <p:nvSpPr>
          <p:cNvPr id="5" name="Title 4">
            <a:extLst>
              <a:ext uri="{FF2B5EF4-FFF2-40B4-BE49-F238E27FC236}">
                <a16:creationId xmlns:a16="http://schemas.microsoft.com/office/drawing/2014/main" id="{1F7D0A48-BDF3-A8A9-0F5C-BE1795AD88BB}"/>
              </a:ext>
            </a:extLst>
          </p:cNvPr>
          <p:cNvSpPr>
            <a:spLocks noGrp="1"/>
          </p:cNvSpPr>
          <p:nvPr>
            <p:ph type="title"/>
          </p:nvPr>
        </p:nvSpPr>
        <p:spPr/>
        <p:txBody>
          <a:bodyPr>
            <a:normAutofit/>
          </a:bodyPr>
          <a:lstStyle/>
          <a:p>
            <a:r>
              <a:rPr lang="en-US" dirty="0"/>
              <a:t>Comparison of Washoff Functions</a:t>
            </a:r>
          </a:p>
        </p:txBody>
      </p:sp>
      <p:sp>
        <p:nvSpPr>
          <p:cNvPr id="2" name="Content Placeholder 1">
            <a:extLst>
              <a:ext uri="{FF2B5EF4-FFF2-40B4-BE49-F238E27FC236}">
                <a16:creationId xmlns:a16="http://schemas.microsoft.com/office/drawing/2014/main" id="{1A6DB35C-0519-C5B0-808C-7E97E2D92034}"/>
              </a:ext>
            </a:extLst>
          </p:cNvPr>
          <p:cNvSpPr>
            <a:spLocks noGrp="1"/>
          </p:cNvSpPr>
          <p:nvPr>
            <p:ph sz="half" idx="2"/>
          </p:nvPr>
        </p:nvSpPr>
        <p:spPr>
          <a:xfrm>
            <a:off x="600497" y="1920239"/>
            <a:ext cx="10742234" cy="5891350"/>
          </a:xfrm>
        </p:spPr>
        <p:txBody>
          <a:bodyPr>
            <a:noAutofit/>
          </a:bodyPr>
          <a:lstStyle/>
          <a:p>
            <a:r>
              <a:rPr lang="en-US" dirty="0"/>
              <a:t>Compare washoff function types </a:t>
            </a:r>
          </a:p>
          <a:p>
            <a:pPr lvl="1"/>
            <a:r>
              <a:rPr lang="en-US" dirty="0"/>
              <a:t>All use static initial buildup (100 </a:t>
            </a:r>
            <a:r>
              <a:rPr lang="en-US" dirty="0" err="1"/>
              <a:t>lb</a:t>
            </a:r>
            <a:r>
              <a:rPr lang="en-US" dirty="0"/>
              <a:t> max.)</a:t>
            </a:r>
          </a:p>
          <a:p>
            <a:pPr lvl="1"/>
            <a:r>
              <a:rPr lang="en-US" dirty="0"/>
              <a:t>Run for 1 hour of rainfall (no dry period after)</a:t>
            </a:r>
          </a:p>
          <a:p>
            <a:pPr lvl="1"/>
            <a:r>
              <a:rPr lang="en-US" dirty="0"/>
              <a:t>Input: “99” means parameter not used by SWMM5</a:t>
            </a:r>
          </a:p>
          <a:p>
            <a:r>
              <a:rPr lang="en-US" dirty="0"/>
              <a:t>Compare for various rainfall conditions</a:t>
            </a:r>
          </a:p>
          <a:p>
            <a:pPr lvl="1"/>
            <a:r>
              <a:rPr lang="en-US" dirty="0"/>
              <a:t>1 hour of rainfall followed by 8 hours of no rain</a:t>
            </a:r>
          </a:p>
          <a:p>
            <a:pPr lvl="1"/>
            <a:r>
              <a:rPr lang="en-US" dirty="0"/>
              <a:t>100-year/24-hour design storm event </a:t>
            </a:r>
          </a:p>
          <a:p>
            <a:pPr lvl="1"/>
            <a:r>
              <a:rPr lang="en-US" dirty="0"/>
              <a:t>Continuous simulation for a 10-year period</a:t>
            </a:r>
          </a:p>
        </p:txBody>
      </p:sp>
      <p:sp>
        <p:nvSpPr>
          <p:cNvPr id="12" name="TextBox 11">
            <a:extLst>
              <a:ext uri="{FF2B5EF4-FFF2-40B4-BE49-F238E27FC236}">
                <a16:creationId xmlns:a16="http://schemas.microsoft.com/office/drawing/2014/main" id="{0BB07EAE-2C24-F240-26BB-106F6FBB3FC7}"/>
              </a:ext>
            </a:extLst>
          </p:cNvPr>
          <p:cNvSpPr txBox="1"/>
          <p:nvPr/>
        </p:nvSpPr>
        <p:spPr>
          <a:xfrm>
            <a:off x="217251" y="7362915"/>
            <a:ext cx="2587752"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CA" sz="3600" dirty="0">
                <a:solidFill>
                  <a:srgbClr val="000000"/>
                </a:solidFill>
              </a:rPr>
              <a:t>NONE</a:t>
            </a:r>
          </a:p>
        </p:txBody>
      </p:sp>
      <p:sp>
        <p:nvSpPr>
          <p:cNvPr id="19" name="TextBox 18">
            <a:extLst>
              <a:ext uri="{FF2B5EF4-FFF2-40B4-BE49-F238E27FC236}">
                <a16:creationId xmlns:a16="http://schemas.microsoft.com/office/drawing/2014/main" id="{5860FA95-18B9-B448-9DE4-6E00C333CA34}"/>
              </a:ext>
            </a:extLst>
          </p:cNvPr>
          <p:cNvSpPr txBox="1"/>
          <p:nvPr/>
        </p:nvSpPr>
        <p:spPr>
          <a:xfrm>
            <a:off x="5870789" y="7362915"/>
            <a:ext cx="2587752"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CA" sz="3600" dirty="0">
                <a:solidFill>
                  <a:srgbClr val="000000"/>
                </a:solidFill>
              </a:rPr>
              <a:t>RC</a:t>
            </a:r>
          </a:p>
        </p:txBody>
      </p:sp>
      <p:sp>
        <p:nvSpPr>
          <p:cNvPr id="22" name="TextBox 21">
            <a:extLst>
              <a:ext uri="{FF2B5EF4-FFF2-40B4-BE49-F238E27FC236}">
                <a16:creationId xmlns:a16="http://schemas.microsoft.com/office/drawing/2014/main" id="{22444E8C-AA6E-DC8A-D5B9-744FC7F5B143}"/>
              </a:ext>
            </a:extLst>
          </p:cNvPr>
          <p:cNvSpPr txBox="1"/>
          <p:nvPr/>
        </p:nvSpPr>
        <p:spPr>
          <a:xfrm>
            <a:off x="3020382" y="7362915"/>
            <a:ext cx="2587752"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CA" sz="3600" dirty="0">
                <a:solidFill>
                  <a:srgbClr val="000000"/>
                </a:solidFill>
              </a:rPr>
              <a:t>EMC</a:t>
            </a:r>
          </a:p>
        </p:txBody>
      </p:sp>
      <p:sp>
        <p:nvSpPr>
          <p:cNvPr id="6" name="TextBox 5">
            <a:extLst>
              <a:ext uri="{FF2B5EF4-FFF2-40B4-BE49-F238E27FC236}">
                <a16:creationId xmlns:a16="http://schemas.microsoft.com/office/drawing/2014/main" id="{D8129970-2C8D-7BA3-83A6-53E73B754411}"/>
              </a:ext>
            </a:extLst>
          </p:cNvPr>
          <p:cNvSpPr txBox="1"/>
          <p:nvPr/>
        </p:nvSpPr>
        <p:spPr>
          <a:xfrm>
            <a:off x="11249439" y="1200472"/>
            <a:ext cx="6937331" cy="1569660"/>
          </a:xfrm>
          <a:prstGeom prst="rect">
            <a:avLst/>
          </a:prstGeom>
          <a:solidFill>
            <a:schemeClr val="bg1"/>
          </a:solidFill>
          <a:ln>
            <a:solidFill>
              <a:srgbClr val="000000"/>
            </a:solidFill>
          </a:ln>
        </p:spPr>
        <p:txBody>
          <a:bodyPr wrap="square">
            <a:spAutoFit/>
          </a:bodyPr>
          <a:lstStyle/>
          <a:p>
            <a:r>
              <a:rPr lang="en-US" sz="1600" dirty="0">
                <a:solidFill>
                  <a:srgbClr val="000000"/>
                </a:solidFill>
                <a:latin typeface="Courier New" panose="02070309020205020404" pitchFamily="49" charset="0"/>
                <a:cs typeface="Courier New" panose="02070309020205020404" pitchFamily="49" charset="0"/>
              </a:rPr>
              <a:t>[WASHOFF]</a:t>
            </a:r>
          </a:p>
          <a:p>
            <a:r>
              <a:rPr lang="en-US" sz="1600" dirty="0">
                <a:solidFill>
                  <a:srgbClr val="000000"/>
                </a:solidFill>
                <a:latin typeface="Courier New" panose="02070309020205020404" pitchFamily="49" charset="0"/>
                <a:cs typeface="Courier New" panose="02070309020205020404" pitchFamily="49" charset="0"/>
              </a:rPr>
              <a:t>;;Land Use  Pollutant </a:t>
            </a:r>
            <a:r>
              <a:rPr lang="en-US" sz="1600" dirty="0" err="1">
                <a:solidFill>
                  <a:srgbClr val="000000"/>
                </a:solidFill>
                <a:latin typeface="Courier New" panose="02070309020205020404" pitchFamily="49" charset="0"/>
                <a:cs typeface="Courier New" panose="02070309020205020404" pitchFamily="49" charset="0"/>
              </a:rPr>
              <a:t>Func</a:t>
            </a:r>
            <a:r>
              <a:rPr lang="en-US" sz="1600" dirty="0">
                <a:solidFill>
                  <a:srgbClr val="000000"/>
                </a:solidFill>
                <a:latin typeface="Courier New" panose="02070309020205020404" pitchFamily="49" charset="0"/>
                <a:cs typeface="Courier New" panose="02070309020205020404" pitchFamily="49" charset="0"/>
              </a:rPr>
              <a:t> C1   C2  </a:t>
            </a:r>
            <a:r>
              <a:rPr lang="en-US" sz="1600" dirty="0" err="1">
                <a:solidFill>
                  <a:srgbClr val="000000"/>
                </a:solidFill>
                <a:latin typeface="Courier New" panose="02070309020205020404" pitchFamily="49" charset="0"/>
                <a:cs typeface="Courier New" panose="02070309020205020404" pitchFamily="49" charset="0"/>
              </a:rPr>
              <a:t>SweepRmvl</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BmpRmvl</a:t>
            </a:r>
            <a:endParaRPr lang="en-US" sz="1600" dirty="0">
              <a:solidFill>
                <a:srgbClr val="000000"/>
              </a:solidFill>
              <a:latin typeface="Courier New" panose="02070309020205020404" pitchFamily="49" charset="0"/>
              <a:cs typeface="Courier New" panose="02070309020205020404" pitchFamily="49" charset="0"/>
            </a:endParaRPr>
          </a:p>
          <a:p>
            <a:r>
              <a:rPr lang="en-US" sz="1600" dirty="0">
                <a:solidFill>
                  <a:srgbClr val="000000"/>
                </a:solidFill>
                <a:latin typeface="Courier New" panose="02070309020205020404" pitchFamily="49" charset="0"/>
                <a:cs typeface="Courier New" panose="02070309020205020404" pitchFamily="49" charset="0"/>
              </a:rPr>
              <a:t>Subcatch1   </a:t>
            </a:r>
            <a:r>
              <a:rPr lang="en-US" sz="1600" dirty="0" err="1">
                <a:solidFill>
                  <a:srgbClr val="000000"/>
                </a:solidFill>
                <a:latin typeface="Courier New" panose="02070309020205020404" pitchFamily="49" charset="0"/>
                <a:cs typeface="Courier New" panose="02070309020205020404" pitchFamily="49" charset="0"/>
              </a:rPr>
              <a:t>TotalSS</a:t>
            </a:r>
            <a:r>
              <a:rPr lang="en-US" sz="1600" dirty="0">
                <a:solidFill>
                  <a:srgbClr val="000000"/>
                </a:solidFill>
                <a:latin typeface="Courier New" panose="02070309020205020404" pitchFamily="49" charset="0"/>
                <a:cs typeface="Courier New" panose="02070309020205020404" pitchFamily="49" charset="0"/>
              </a:rPr>
              <a:t>   NONE   99  99 0         0 </a:t>
            </a:r>
          </a:p>
          <a:p>
            <a:r>
              <a:rPr lang="en-CA" sz="1600" dirty="0">
                <a:solidFill>
                  <a:srgbClr val="000000"/>
                </a:solidFill>
                <a:latin typeface="Courier New" panose="02070309020205020404" pitchFamily="49" charset="0"/>
                <a:cs typeface="Courier New" panose="02070309020205020404" pitchFamily="49" charset="0"/>
              </a:rPr>
              <a:t>Subcatch2   </a:t>
            </a:r>
            <a:r>
              <a:rPr lang="en-CA" sz="1600" dirty="0" err="1">
                <a:solidFill>
                  <a:srgbClr val="000000"/>
                </a:solidFill>
                <a:latin typeface="Courier New" panose="02070309020205020404" pitchFamily="49" charset="0"/>
                <a:cs typeface="Courier New" panose="02070309020205020404" pitchFamily="49" charset="0"/>
              </a:rPr>
              <a:t>TotalSS</a:t>
            </a:r>
            <a:r>
              <a:rPr lang="en-CA" sz="1600" dirty="0">
                <a:solidFill>
                  <a:srgbClr val="000000"/>
                </a:solidFill>
                <a:latin typeface="Courier New" panose="02070309020205020404" pitchFamily="49" charset="0"/>
                <a:cs typeface="Courier New" panose="02070309020205020404" pitchFamily="49" charset="0"/>
              </a:rPr>
              <a:t>   EMC   </a:t>
            </a:r>
            <a:r>
              <a:rPr lang="en-US" sz="1600" dirty="0">
                <a:solidFill>
                  <a:srgbClr val="000000"/>
                </a:solidFill>
                <a:latin typeface="Courier New" panose="02070309020205020404" pitchFamily="49" charset="0"/>
                <a:cs typeface="Courier New" panose="02070309020205020404" pitchFamily="49" charset="0"/>
              </a:rPr>
              <a:t>120 9.9 0         0 </a:t>
            </a:r>
          </a:p>
          <a:p>
            <a:r>
              <a:rPr lang="en-CA" sz="1600" dirty="0">
                <a:solidFill>
                  <a:srgbClr val="000000"/>
                </a:solidFill>
                <a:latin typeface="Courier New" panose="02070309020205020404" pitchFamily="49" charset="0"/>
                <a:cs typeface="Courier New" panose="02070309020205020404" pitchFamily="49" charset="0"/>
              </a:rPr>
              <a:t>Subcatch3   </a:t>
            </a:r>
            <a:r>
              <a:rPr lang="en-CA" sz="1600" dirty="0" err="1">
                <a:solidFill>
                  <a:srgbClr val="000000"/>
                </a:solidFill>
                <a:latin typeface="Courier New" panose="02070309020205020404" pitchFamily="49" charset="0"/>
                <a:cs typeface="Courier New" panose="02070309020205020404" pitchFamily="49" charset="0"/>
              </a:rPr>
              <a:t>TotalSS</a:t>
            </a:r>
            <a:r>
              <a:rPr lang="en-CA" sz="1600" dirty="0">
                <a:solidFill>
                  <a:srgbClr val="000000"/>
                </a:solidFill>
                <a:latin typeface="Courier New" panose="02070309020205020404" pitchFamily="49" charset="0"/>
                <a:cs typeface="Courier New" panose="02070309020205020404" pitchFamily="49" charset="0"/>
              </a:rPr>
              <a:t>   RC   </a:t>
            </a:r>
            <a:r>
              <a:rPr lang="en-US" sz="1600" dirty="0">
                <a:solidFill>
                  <a:srgbClr val="000000"/>
                </a:solidFill>
                <a:latin typeface="Courier New" panose="02070309020205020404" pitchFamily="49" charset="0"/>
                <a:cs typeface="Courier New" panose="02070309020205020404" pitchFamily="49" charset="0"/>
              </a:rPr>
              <a:t>3500 1.1 0         0 </a:t>
            </a:r>
          </a:p>
          <a:p>
            <a:r>
              <a:rPr lang="en-CA" sz="1600" dirty="0">
                <a:solidFill>
                  <a:srgbClr val="000000"/>
                </a:solidFill>
                <a:latin typeface="Courier New" panose="02070309020205020404" pitchFamily="49" charset="0"/>
                <a:cs typeface="Courier New" panose="02070309020205020404" pitchFamily="49" charset="0"/>
              </a:rPr>
              <a:t>Subcatch4   </a:t>
            </a:r>
            <a:r>
              <a:rPr lang="en-CA" sz="1600" dirty="0" err="1">
                <a:solidFill>
                  <a:srgbClr val="000000"/>
                </a:solidFill>
                <a:latin typeface="Courier New" panose="02070309020205020404" pitchFamily="49" charset="0"/>
                <a:cs typeface="Courier New" panose="02070309020205020404" pitchFamily="49" charset="0"/>
              </a:rPr>
              <a:t>TotalSS</a:t>
            </a:r>
            <a:r>
              <a:rPr lang="en-CA" sz="1600" dirty="0">
                <a:solidFill>
                  <a:srgbClr val="000000"/>
                </a:solidFill>
                <a:latin typeface="Courier New" panose="02070309020205020404" pitchFamily="49" charset="0"/>
                <a:cs typeface="Courier New" panose="02070309020205020404" pitchFamily="49" charset="0"/>
              </a:rPr>
              <a:t>   EXP  </a:t>
            </a:r>
            <a:r>
              <a:rPr lang="en-US" sz="1600" dirty="0">
                <a:solidFill>
                  <a:srgbClr val="000000"/>
                </a:solidFill>
                <a:latin typeface="Courier New" panose="02070309020205020404" pitchFamily="49" charset="0"/>
                <a:cs typeface="Courier New" panose="02070309020205020404" pitchFamily="49" charset="0"/>
              </a:rPr>
              <a:t>0.35 1.5 0         0 </a:t>
            </a:r>
          </a:p>
        </p:txBody>
      </p:sp>
      <p:sp>
        <p:nvSpPr>
          <p:cNvPr id="3" name="TextBox 2">
            <a:extLst>
              <a:ext uri="{FF2B5EF4-FFF2-40B4-BE49-F238E27FC236}">
                <a16:creationId xmlns:a16="http://schemas.microsoft.com/office/drawing/2014/main" id="{CEBB8579-1F05-821B-325D-9E4FE56A3B0F}"/>
              </a:ext>
            </a:extLst>
          </p:cNvPr>
          <p:cNvSpPr txBox="1"/>
          <p:nvPr/>
        </p:nvSpPr>
        <p:spPr>
          <a:xfrm>
            <a:off x="8689664" y="7362915"/>
            <a:ext cx="2587752"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CA" sz="3600" dirty="0">
                <a:solidFill>
                  <a:srgbClr val="000000"/>
                </a:solidFill>
              </a:rPr>
              <a:t>EXP</a:t>
            </a:r>
          </a:p>
        </p:txBody>
      </p:sp>
      <p:pic>
        <p:nvPicPr>
          <p:cNvPr id="9" name="Picture 8">
            <a:extLst>
              <a:ext uri="{FF2B5EF4-FFF2-40B4-BE49-F238E27FC236}">
                <a16:creationId xmlns:a16="http://schemas.microsoft.com/office/drawing/2014/main" id="{97B36574-2CD2-21C6-00F3-4C20EAED0890}"/>
              </a:ext>
            </a:extLst>
          </p:cNvPr>
          <p:cNvPicPr>
            <a:picLocks noChangeAspect="1"/>
          </p:cNvPicPr>
          <p:nvPr/>
        </p:nvPicPr>
        <p:blipFill>
          <a:blip r:embed="rId4"/>
          <a:stretch>
            <a:fillRect/>
          </a:stretch>
        </p:blipFill>
        <p:spPr>
          <a:xfrm>
            <a:off x="5880090" y="8019288"/>
            <a:ext cx="2571749" cy="2057400"/>
          </a:xfrm>
          <a:prstGeom prst="rect">
            <a:avLst/>
          </a:prstGeom>
          <a:ln>
            <a:solidFill>
              <a:srgbClr val="000000"/>
            </a:solidFill>
          </a:ln>
        </p:spPr>
      </p:pic>
      <p:pic>
        <p:nvPicPr>
          <p:cNvPr id="13" name="Picture 12">
            <a:extLst>
              <a:ext uri="{FF2B5EF4-FFF2-40B4-BE49-F238E27FC236}">
                <a16:creationId xmlns:a16="http://schemas.microsoft.com/office/drawing/2014/main" id="{56BD9894-B040-F525-782B-B0853F4D9D8F}"/>
              </a:ext>
            </a:extLst>
          </p:cNvPr>
          <p:cNvPicPr>
            <a:picLocks noChangeAspect="1"/>
          </p:cNvPicPr>
          <p:nvPr/>
        </p:nvPicPr>
        <p:blipFill>
          <a:blip r:embed="rId5"/>
          <a:stretch>
            <a:fillRect/>
          </a:stretch>
        </p:blipFill>
        <p:spPr>
          <a:xfrm>
            <a:off x="8700584" y="8019288"/>
            <a:ext cx="2571749" cy="2057400"/>
          </a:xfrm>
          <a:prstGeom prst="rect">
            <a:avLst/>
          </a:prstGeom>
          <a:ln>
            <a:solidFill>
              <a:srgbClr val="000000"/>
            </a:solidFill>
          </a:ln>
        </p:spPr>
      </p:pic>
      <p:pic>
        <p:nvPicPr>
          <p:cNvPr id="16" name="Picture 15">
            <a:extLst>
              <a:ext uri="{FF2B5EF4-FFF2-40B4-BE49-F238E27FC236}">
                <a16:creationId xmlns:a16="http://schemas.microsoft.com/office/drawing/2014/main" id="{EEB4C986-940D-3DFD-7BA0-EB4A0C3821F3}"/>
              </a:ext>
            </a:extLst>
          </p:cNvPr>
          <p:cNvPicPr>
            <a:picLocks noChangeAspect="1"/>
          </p:cNvPicPr>
          <p:nvPr/>
        </p:nvPicPr>
        <p:blipFill>
          <a:blip r:embed="rId6"/>
          <a:stretch>
            <a:fillRect/>
          </a:stretch>
        </p:blipFill>
        <p:spPr>
          <a:xfrm>
            <a:off x="3035808" y="8019288"/>
            <a:ext cx="2571749" cy="2057400"/>
          </a:xfrm>
          <a:prstGeom prst="rect">
            <a:avLst/>
          </a:prstGeom>
          <a:ln>
            <a:solidFill>
              <a:srgbClr val="000000"/>
            </a:solidFill>
          </a:ln>
        </p:spPr>
      </p:pic>
      <p:pic>
        <p:nvPicPr>
          <p:cNvPr id="20" name="Picture 19">
            <a:extLst>
              <a:ext uri="{FF2B5EF4-FFF2-40B4-BE49-F238E27FC236}">
                <a16:creationId xmlns:a16="http://schemas.microsoft.com/office/drawing/2014/main" id="{872B7388-4610-F33B-71B6-83841BF729C4}"/>
              </a:ext>
            </a:extLst>
          </p:cNvPr>
          <p:cNvPicPr>
            <a:picLocks noChangeAspect="1"/>
          </p:cNvPicPr>
          <p:nvPr/>
        </p:nvPicPr>
        <p:blipFill>
          <a:blip r:embed="rId7"/>
          <a:stretch>
            <a:fillRect/>
          </a:stretch>
        </p:blipFill>
        <p:spPr>
          <a:xfrm>
            <a:off x="223849" y="8019288"/>
            <a:ext cx="2571749" cy="2057400"/>
          </a:xfrm>
          <a:prstGeom prst="rect">
            <a:avLst/>
          </a:prstGeom>
          <a:ln>
            <a:solidFill>
              <a:srgbClr val="000000"/>
            </a:solidFill>
          </a:ln>
        </p:spPr>
      </p:pic>
      <p:pic>
        <p:nvPicPr>
          <p:cNvPr id="23" name="Picture 22">
            <a:extLst>
              <a:ext uri="{FF2B5EF4-FFF2-40B4-BE49-F238E27FC236}">
                <a16:creationId xmlns:a16="http://schemas.microsoft.com/office/drawing/2014/main" id="{EA7C49CA-7662-27E2-B795-3DDB33EBCBCB}"/>
              </a:ext>
            </a:extLst>
          </p:cNvPr>
          <p:cNvPicPr>
            <a:picLocks noChangeAspect="1"/>
          </p:cNvPicPr>
          <p:nvPr/>
        </p:nvPicPr>
        <p:blipFill>
          <a:blip r:embed="rId8"/>
          <a:stretch>
            <a:fillRect/>
          </a:stretch>
        </p:blipFill>
        <p:spPr>
          <a:xfrm>
            <a:off x="12265256" y="7362915"/>
            <a:ext cx="5162764" cy="2743200"/>
          </a:xfrm>
          <a:prstGeom prst="rect">
            <a:avLst/>
          </a:prstGeom>
        </p:spPr>
      </p:pic>
    </p:spTree>
    <p:extLst>
      <p:ext uri="{BB962C8B-B14F-4D97-AF65-F5344CB8AC3E}">
        <p14:creationId xmlns:p14="http://schemas.microsoft.com/office/powerpoint/2010/main" val="2563327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634F3B-FC43-2D7E-A7F6-F60A3EF01B5B}"/>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AE3DFC37-CE73-4A1C-CDD0-8A0CF02439C1}"/>
              </a:ext>
            </a:extLst>
          </p:cNvPr>
          <p:cNvPicPr>
            <a:picLocks noChangeAspect="1"/>
          </p:cNvPicPr>
          <p:nvPr/>
        </p:nvPicPr>
        <p:blipFill>
          <a:blip r:embed="rId3"/>
          <a:srcRect t="6639" b="4849"/>
          <a:stretch/>
        </p:blipFill>
        <p:spPr>
          <a:xfrm>
            <a:off x="77871" y="2793819"/>
            <a:ext cx="6949440" cy="4442462"/>
          </a:xfrm>
          <a:prstGeom prst="rect">
            <a:avLst/>
          </a:prstGeom>
          <a:ln>
            <a:solidFill>
              <a:srgbClr val="000000"/>
            </a:solidFill>
          </a:ln>
        </p:spPr>
      </p:pic>
      <p:sp>
        <p:nvSpPr>
          <p:cNvPr id="5" name="Title 4">
            <a:extLst>
              <a:ext uri="{FF2B5EF4-FFF2-40B4-BE49-F238E27FC236}">
                <a16:creationId xmlns:a16="http://schemas.microsoft.com/office/drawing/2014/main" id="{1F7D0A48-BDF3-A8A9-0F5C-BE1795AD88BB}"/>
              </a:ext>
            </a:extLst>
          </p:cNvPr>
          <p:cNvSpPr>
            <a:spLocks noGrp="1"/>
          </p:cNvSpPr>
          <p:nvPr>
            <p:ph type="title"/>
          </p:nvPr>
        </p:nvSpPr>
        <p:spPr/>
        <p:txBody>
          <a:bodyPr>
            <a:normAutofit/>
          </a:bodyPr>
          <a:lstStyle/>
          <a:p>
            <a:r>
              <a:rPr lang="en-US" dirty="0"/>
              <a:t>Comparison of Washoff Functions (continued)</a:t>
            </a:r>
          </a:p>
        </p:txBody>
      </p:sp>
      <p:sp>
        <p:nvSpPr>
          <p:cNvPr id="2" name="Content Placeholder 1">
            <a:extLst>
              <a:ext uri="{FF2B5EF4-FFF2-40B4-BE49-F238E27FC236}">
                <a16:creationId xmlns:a16="http://schemas.microsoft.com/office/drawing/2014/main" id="{1A6DB35C-0519-C5B0-808C-7E97E2D92034}"/>
              </a:ext>
            </a:extLst>
          </p:cNvPr>
          <p:cNvSpPr>
            <a:spLocks noGrp="1"/>
          </p:cNvSpPr>
          <p:nvPr>
            <p:ph sz="half" idx="2"/>
          </p:nvPr>
        </p:nvSpPr>
        <p:spPr>
          <a:xfrm>
            <a:off x="600497" y="1920239"/>
            <a:ext cx="10742234" cy="5891350"/>
          </a:xfrm>
        </p:spPr>
        <p:txBody>
          <a:bodyPr>
            <a:noAutofit/>
          </a:bodyPr>
          <a:lstStyle/>
          <a:p>
            <a:r>
              <a:rPr lang="en-US" dirty="0"/>
              <a:t>1hr vs 9hr simulation (runoff ends at 5am)</a:t>
            </a:r>
          </a:p>
        </p:txBody>
      </p:sp>
      <p:pic>
        <p:nvPicPr>
          <p:cNvPr id="23" name="Picture 22">
            <a:extLst>
              <a:ext uri="{FF2B5EF4-FFF2-40B4-BE49-F238E27FC236}">
                <a16:creationId xmlns:a16="http://schemas.microsoft.com/office/drawing/2014/main" id="{EA7C49CA-7662-27E2-B795-3DDB33EBCBCB}"/>
              </a:ext>
            </a:extLst>
          </p:cNvPr>
          <p:cNvPicPr>
            <a:picLocks noChangeAspect="1"/>
          </p:cNvPicPr>
          <p:nvPr/>
        </p:nvPicPr>
        <p:blipFill>
          <a:blip r:embed="rId4"/>
          <a:stretch>
            <a:fillRect/>
          </a:stretch>
        </p:blipFill>
        <p:spPr>
          <a:xfrm>
            <a:off x="971209" y="7377502"/>
            <a:ext cx="5162764" cy="2743200"/>
          </a:xfrm>
          <a:prstGeom prst="rect">
            <a:avLst/>
          </a:prstGeom>
        </p:spPr>
      </p:pic>
      <p:pic>
        <p:nvPicPr>
          <p:cNvPr id="8" name="Picture 7">
            <a:extLst>
              <a:ext uri="{FF2B5EF4-FFF2-40B4-BE49-F238E27FC236}">
                <a16:creationId xmlns:a16="http://schemas.microsoft.com/office/drawing/2014/main" id="{7E119849-B2FD-71CC-0F73-253363012972}"/>
              </a:ext>
            </a:extLst>
          </p:cNvPr>
          <p:cNvPicPr>
            <a:picLocks noChangeAspect="1"/>
          </p:cNvPicPr>
          <p:nvPr/>
        </p:nvPicPr>
        <p:blipFill>
          <a:blip r:embed="rId5"/>
          <a:srcRect t="6616" b="4872"/>
          <a:stretch/>
        </p:blipFill>
        <p:spPr>
          <a:xfrm>
            <a:off x="9250779" y="2793819"/>
            <a:ext cx="6949440" cy="4442462"/>
          </a:xfrm>
          <a:prstGeom prst="rect">
            <a:avLst/>
          </a:prstGeom>
          <a:ln>
            <a:solidFill>
              <a:srgbClr val="000000"/>
            </a:solidFill>
          </a:ln>
        </p:spPr>
      </p:pic>
      <p:pic>
        <p:nvPicPr>
          <p:cNvPr id="17" name="Picture 16">
            <a:extLst>
              <a:ext uri="{FF2B5EF4-FFF2-40B4-BE49-F238E27FC236}">
                <a16:creationId xmlns:a16="http://schemas.microsoft.com/office/drawing/2014/main" id="{FEC70EA7-C42B-1E72-2534-DE5B7F75147A}"/>
              </a:ext>
            </a:extLst>
          </p:cNvPr>
          <p:cNvPicPr>
            <a:picLocks noChangeAspect="1"/>
          </p:cNvPicPr>
          <p:nvPr/>
        </p:nvPicPr>
        <p:blipFill>
          <a:blip r:embed="rId6"/>
          <a:stretch>
            <a:fillRect/>
          </a:stretch>
        </p:blipFill>
        <p:spPr>
          <a:xfrm>
            <a:off x="10144117" y="7377502"/>
            <a:ext cx="5162763" cy="2743200"/>
          </a:xfrm>
          <a:prstGeom prst="rect">
            <a:avLst/>
          </a:prstGeom>
        </p:spPr>
      </p:pic>
      <p:sp>
        <p:nvSpPr>
          <p:cNvPr id="18" name="TextBox 17">
            <a:extLst>
              <a:ext uri="{FF2B5EF4-FFF2-40B4-BE49-F238E27FC236}">
                <a16:creationId xmlns:a16="http://schemas.microsoft.com/office/drawing/2014/main" id="{94B15DEC-BE9A-DE17-7589-A06B7F5B5953}"/>
              </a:ext>
            </a:extLst>
          </p:cNvPr>
          <p:cNvSpPr txBox="1"/>
          <p:nvPr/>
        </p:nvSpPr>
        <p:spPr>
          <a:xfrm>
            <a:off x="14828619" y="2494223"/>
            <a:ext cx="13716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3200" dirty="0">
                <a:solidFill>
                  <a:srgbClr val="000000"/>
                </a:solidFill>
              </a:rPr>
              <a:t>9hr</a:t>
            </a:r>
          </a:p>
        </p:txBody>
      </p:sp>
      <p:sp>
        <p:nvSpPr>
          <p:cNvPr id="21" name="TextBox 20">
            <a:extLst>
              <a:ext uri="{FF2B5EF4-FFF2-40B4-BE49-F238E27FC236}">
                <a16:creationId xmlns:a16="http://schemas.microsoft.com/office/drawing/2014/main" id="{CDC87B3A-9935-C076-8171-7F17471552CF}"/>
              </a:ext>
            </a:extLst>
          </p:cNvPr>
          <p:cNvSpPr txBox="1"/>
          <p:nvPr/>
        </p:nvSpPr>
        <p:spPr>
          <a:xfrm>
            <a:off x="5655711" y="2459915"/>
            <a:ext cx="1371600"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3200" dirty="0">
                <a:solidFill>
                  <a:srgbClr val="000000"/>
                </a:solidFill>
              </a:rPr>
              <a:t>1 </a:t>
            </a:r>
            <a:r>
              <a:rPr lang="en-US" sz="3200" dirty="0" err="1">
                <a:solidFill>
                  <a:srgbClr val="000000"/>
                </a:solidFill>
              </a:rPr>
              <a:t>hr</a:t>
            </a:r>
            <a:endParaRPr lang="en-US" sz="3200" dirty="0">
              <a:solidFill>
                <a:srgbClr val="000000"/>
              </a:solidFill>
            </a:endParaRPr>
          </a:p>
        </p:txBody>
      </p:sp>
    </p:spTree>
    <p:extLst>
      <p:ext uri="{BB962C8B-B14F-4D97-AF65-F5344CB8AC3E}">
        <p14:creationId xmlns:p14="http://schemas.microsoft.com/office/powerpoint/2010/main" val="19792321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634F3B-FC43-2D7E-A7F6-F60A3EF01B5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9A89E76-5D65-5D57-9BC5-3A00881AED9F}"/>
              </a:ext>
            </a:extLst>
          </p:cNvPr>
          <p:cNvPicPr>
            <a:picLocks noChangeAspect="1"/>
          </p:cNvPicPr>
          <p:nvPr/>
        </p:nvPicPr>
        <p:blipFill>
          <a:blip r:embed="rId3"/>
          <a:srcRect t="6560" b="4928"/>
          <a:stretch/>
        </p:blipFill>
        <p:spPr>
          <a:xfrm>
            <a:off x="9859958" y="2793819"/>
            <a:ext cx="6949440" cy="4442462"/>
          </a:xfrm>
          <a:prstGeom prst="rect">
            <a:avLst/>
          </a:prstGeom>
          <a:ln>
            <a:solidFill>
              <a:srgbClr val="000000"/>
            </a:solidFill>
          </a:ln>
        </p:spPr>
      </p:pic>
      <p:pic>
        <p:nvPicPr>
          <p:cNvPr id="20" name="Picture 19">
            <a:extLst>
              <a:ext uri="{FF2B5EF4-FFF2-40B4-BE49-F238E27FC236}">
                <a16:creationId xmlns:a16="http://schemas.microsoft.com/office/drawing/2014/main" id="{FDA1DDF8-C5E5-3774-887A-FF4D8426E684}"/>
              </a:ext>
            </a:extLst>
          </p:cNvPr>
          <p:cNvPicPr>
            <a:picLocks noChangeAspect="1"/>
          </p:cNvPicPr>
          <p:nvPr/>
        </p:nvPicPr>
        <p:blipFill>
          <a:blip r:embed="rId4"/>
          <a:srcRect t="6616" b="4872"/>
          <a:stretch/>
        </p:blipFill>
        <p:spPr>
          <a:xfrm>
            <a:off x="71071" y="2796091"/>
            <a:ext cx="6949440" cy="4442462"/>
          </a:xfrm>
          <a:prstGeom prst="rect">
            <a:avLst/>
          </a:prstGeom>
          <a:ln>
            <a:solidFill>
              <a:srgbClr val="000000"/>
            </a:solidFill>
          </a:ln>
        </p:spPr>
      </p:pic>
      <p:pic>
        <p:nvPicPr>
          <p:cNvPr id="23" name="Picture 22">
            <a:extLst>
              <a:ext uri="{FF2B5EF4-FFF2-40B4-BE49-F238E27FC236}">
                <a16:creationId xmlns:a16="http://schemas.microsoft.com/office/drawing/2014/main" id="{E9592141-140B-4A8C-E3BE-9247153FAFB8}"/>
              </a:ext>
            </a:extLst>
          </p:cNvPr>
          <p:cNvPicPr>
            <a:picLocks noChangeAspect="1"/>
          </p:cNvPicPr>
          <p:nvPr/>
        </p:nvPicPr>
        <p:blipFill>
          <a:blip r:embed="rId5"/>
          <a:stretch>
            <a:fillRect/>
          </a:stretch>
        </p:blipFill>
        <p:spPr>
          <a:xfrm>
            <a:off x="978057" y="7412306"/>
            <a:ext cx="5162763" cy="2743200"/>
          </a:xfrm>
          <a:prstGeom prst="rect">
            <a:avLst/>
          </a:prstGeom>
        </p:spPr>
      </p:pic>
      <p:sp>
        <p:nvSpPr>
          <p:cNvPr id="5" name="Title 4">
            <a:extLst>
              <a:ext uri="{FF2B5EF4-FFF2-40B4-BE49-F238E27FC236}">
                <a16:creationId xmlns:a16="http://schemas.microsoft.com/office/drawing/2014/main" id="{1F7D0A48-BDF3-A8A9-0F5C-BE1795AD88BB}"/>
              </a:ext>
            </a:extLst>
          </p:cNvPr>
          <p:cNvSpPr>
            <a:spLocks noGrp="1"/>
          </p:cNvSpPr>
          <p:nvPr>
            <p:ph type="title"/>
          </p:nvPr>
        </p:nvSpPr>
        <p:spPr/>
        <p:txBody>
          <a:bodyPr>
            <a:normAutofit/>
          </a:bodyPr>
          <a:lstStyle/>
          <a:p>
            <a:r>
              <a:rPr lang="en-US" dirty="0"/>
              <a:t>Comparison of Washoff Functions (continued)</a:t>
            </a:r>
          </a:p>
        </p:txBody>
      </p:sp>
      <p:sp>
        <p:nvSpPr>
          <p:cNvPr id="2" name="Content Placeholder 1">
            <a:extLst>
              <a:ext uri="{FF2B5EF4-FFF2-40B4-BE49-F238E27FC236}">
                <a16:creationId xmlns:a16="http://schemas.microsoft.com/office/drawing/2014/main" id="{1A6DB35C-0519-C5B0-808C-7E97E2D92034}"/>
              </a:ext>
            </a:extLst>
          </p:cNvPr>
          <p:cNvSpPr>
            <a:spLocks noGrp="1"/>
          </p:cNvSpPr>
          <p:nvPr>
            <p:ph sz="half" idx="2"/>
          </p:nvPr>
        </p:nvSpPr>
        <p:spPr>
          <a:xfrm>
            <a:off x="600496" y="1920239"/>
            <a:ext cx="16445557" cy="5891350"/>
          </a:xfrm>
        </p:spPr>
        <p:txBody>
          <a:bodyPr>
            <a:noAutofit/>
          </a:bodyPr>
          <a:lstStyle/>
          <a:p>
            <a:r>
              <a:rPr lang="en-US" dirty="0"/>
              <a:t>100-year/24-hour design storm event vs 10-year continuous simulation</a:t>
            </a:r>
          </a:p>
        </p:txBody>
      </p:sp>
      <p:pic>
        <p:nvPicPr>
          <p:cNvPr id="9" name="Picture 8">
            <a:extLst>
              <a:ext uri="{FF2B5EF4-FFF2-40B4-BE49-F238E27FC236}">
                <a16:creationId xmlns:a16="http://schemas.microsoft.com/office/drawing/2014/main" id="{83950CD2-500E-65D7-AC34-CB51DB4647AD}"/>
              </a:ext>
            </a:extLst>
          </p:cNvPr>
          <p:cNvPicPr>
            <a:picLocks noChangeAspect="1"/>
          </p:cNvPicPr>
          <p:nvPr/>
        </p:nvPicPr>
        <p:blipFill>
          <a:blip r:embed="rId6"/>
          <a:stretch>
            <a:fillRect/>
          </a:stretch>
        </p:blipFill>
        <p:spPr>
          <a:xfrm>
            <a:off x="10421292" y="7387926"/>
            <a:ext cx="5794625" cy="2743200"/>
          </a:xfrm>
          <a:prstGeom prst="rect">
            <a:avLst/>
          </a:prstGeom>
        </p:spPr>
      </p:pic>
    </p:spTree>
    <p:extLst>
      <p:ext uri="{BB962C8B-B14F-4D97-AF65-F5344CB8AC3E}">
        <p14:creationId xmlns:p14="http://schemas.microsoft.com/office/powerpoint/2010/main" val="8280465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005F2-9E97-FA37-4847-E22F7A3F9DC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6BD4F8FB-DFE2-CCA7-4A4C-6087BAFB12EC}"/>
              </a:ext>
            </a:extLst>
          </p:cNvPr>
          <p:cNvPicPr>
            <a:picLocks noChangeAspect="1"/>
          </p:cNvPicPr>
          <p:nvPr/>
        </p:nvPicPr>
        <p:blipFill>
          <a:blip r:embed="rId3"/>
          <a:stretch>
            <a:fillRect/>
          </a:stretch>
        </p:blipFill>
        <p:spPr>
          <a:xfrm>
            <a:off x="9705666" y="1635824"/>
            <a:ext cx="3333333" cy="4714286"/>
          </a:xfrm>
          <a:prstGeom prst="rect">
            <a:avLst/>
          </a:prstGeom>
          <a:ln>
            <a:solidFill>
              <a:srgbClr val="000000"/>
            </a:solidFill>
          </a:ln>
        </p:spPr>
      </p:pic>
      <p:sp>
        <p:nvSpPr>
          <p:cNvPr id="5" name="Title 4">
            <a:extLst>
              <a:ext uri="{FF2B5EF4-FFF2-40B4-BE49-F238E27FC236}">
                <a16:creationId xmlns:a16="http://schemas.microsoft.com/office/drawing/2014/main" id="{9AE01A60-077B-4E1E-974D-5FCAA171F4E8}"/>
              </a:ext>
            </a:extLst>
          </p:cNvPr>
          <p:cNvSpPr>
            <a:spLocks noGrp="1"/>
          </p:cNvSpPr>
          <p:nvPr>
            <p:ph type="title"/>
          </p:nvPr>
        </p:nvSpPr>
        <p:spPr/>
        <p:txBody>
          <a:bodyPr/>
          <a:lstStyle/>
          <a:p>
            <a:r>
              <a:rPr lang="en-US" dirty="0"/>
              <a:t>Hydraulic Inputs for Water Quality</a:t>
            </a:r>
          </a:p>
        </p:txBody>
      </p:sp>
      <p:sp>
        <p:nvSpPr>
          <p:cNvPr id="2" name="Content Placeholder 1">
            <a:extLst>
              <a:ext uri="{FF2B5EF4-FFF2-40B4-BE49-F238E27FC236}">
                <a16:creationId xmlns:a16="http://schemas.microsoft.com/office/drawing/2014/main" id="{85AD5F2C-B77D-8A1C-CE35-4B0B944320D2}"/>
              </a:ext>
            </a:extLst>
          </p:cNvPr>
          <p:cNvSpPr>
            <a:spLocks noGrp="1"/>
          </p:cNvSpPr>
          <p:nvPr>
            <p:ph sz="half" idx="2"/>
          </p:nvPr>
        </p:nvSpPr>
        <p:spPr>
          <a:xfrm>
            <a:off x="600498" y="1920239"/>
            <a:ext cx="10128123" cy="7772400"/>
          </a:xfrm>
        </p:spPr>
        <p:txBody>
          <a:bodyPr>
            <a:noAutofit/>
          </a:bodyPr>
          <a:lstStyle/>
          <a:p>
            <a:r>
              <a:rPr lang="en-US" dirty="0"/>
              <a:t>Other ways to add to (or bypass) surface washoff loads and concentrations</a:t>
            </a:r>
          </a:p>
          <a:p>
            <a:pPr lvl="1"/>
            <a:r>
              <a:rPr lang="en-US" dirty="0"/>
              <a:t>Included in Baseflow</a:t>
            </a:r>
          </a:p>
          <a:p>
            <a:pPr lvl="1"/>
            <a:r>
              <a:rPr lang="en-US" dirty="0"/>
              <a:t>Included in Dry Weather Flow (DWF)</a:t>
            </a:r>
          </a:p>
          <a:p>
            <a:pPr lvl="1"/>
            <a:r>
              <a:rPr lang="en-US" dirty="0"/>
              <a:t>As a Direct Inflow while there is runoff</a:t>
            </a:r>
          </a:p>
          <a:p>
            <a:pPr lvl="1"/>
            <a:r>
              <a:rPr lang="en-US" dirty="0"/>
              <a:t>As a Timeseries</a:t>
            </a:r>
          </a:p>
          <a:p>
            <a:pPr lvl="1"/>
            <a:r>
              <a:rPr lang="en-US" dirty="0"/>
              <a:t>Any combination of the above</a:t>
            </a:r>
          </a:p>
        </p:txBody>
      </p:sp>
      <p:pic>
        <p:nvPicPr>
          <p:cNvPr id="13" name="Picture 12">
            <a:extLst>
              <a:ext uri="{FF2B5EF4-FFF2-40B4-BE49-F238E27FC236}">
                <a16:creationId xmlns:a16="http://schemas.microsoft.com/office/drawing/2014/main" id="{2FB37BC6-FA24-A082-1B85-FC68F5583517}"/>
              </a:ext>
            </a:extLst>
          </p:cNvPr>
          <p:cNvPicPr>
            <a:picLocks noChangeAspect="1"/>
          </p:cNvPicPr>
          <p:nvPr/>
        </p:nvPicPr>
        <p:blipFill>
          <a:blip r:embed="rId4"/>
          <a:stretch>
            <a:fillRect/>
          </a:stretch>
        </p:blipFill>
        <p:spPr>
          <a:xfrm>
            <a:off x="11006332" y="5925519"/>
            <a:ext cx="3342857" cy="2352381"/>
          </a:xfrm>
          <a:prstGeom prst="rect">
            <a:avLst/>
          </a:prstGeom>
          <a:ln>
            <a:solidFill>
              <a:srgbClr val="000000"/>
            </a:solidFill>
          </a:ln>
        </p:spPr>
      </p:pic>
      <p:pic>
        <p:nvPicPr>
          <p:cNvPr id="11" name="Picture 10">
            <a:extLst>
              <a:ext uri="{FF2B5EF4-FFF2-40B4-BE49-F238E27FC236}">
                <a16:creationId xmlns:a16="http://schemas.microsoft.com/office/drawing/2014/main" id="{0B1C23D6-07A5-E419-0FC5-952C1C1D7345}"/>
              </a:ext>
            </a:extLst>
          </p:cNvPr>
          <p:cNvPicPr>
            <a:picLocks noChangeAspect="1"/>
          </p:cNvPicPr>
          <p:nvPr/>
        </p:nvPicPr>
        <p:blipFill>
          <a:blip r:embed="rId5"/>
          <a:stretch>
            <a:fillRect/>
          </a:stretch>
        </p:blipFill>
        <p:spPr>
          <a:xfrm>
            <a:off x="11560592" y="8153309"/>
            <a:ext cx="6647619" cy="2057143"/>
          </a:xfrm>
          <a:prstGeom prst="rect">
            <a:avLst/>
          </a:prstGeom>
          <a:ln>
            <a:solidFill>
              <a:srgbClr val="000000"/>
            </a:solidFill>
          </a:ln>
        </p:spPr>
      </p:pic>
      <p:pic>
        <p:nvPicPr>
          <p:cNvPr id="10" name="Picture 9">
            <a:extLst>
              <a:ext uri="{FF2B5EF4-FFF2-40B4-BE49-F238E27FC236}">
                <a16:creationId xmlns:a16="http://schemas.microsoft.com/office/drawing/2014/main" id="{B51B1929-90DB-4B00-36B4-F830997DF6AE}"/>
              </a:ext>
            </a:extLst>
          </p:cNvPr>
          <p:cNvPicPr>
            <a:picLocks noChangeAspect="1"/>
          </p:cNvPicPr>
          <p:nvPr/>
        </p:nvPicPr>
        <p:blipFill>
          <a:blip r:embed="rId6"/>
          <a:stretch>
            <a:fillRect/>
          </a:stretch>
        </p:blipFill>
        <p:spPr>
          <a:xfrm>
            <a:off x="14380663" y="1635824"/>
            <a:ext cx="3352381" cy="4714286"/>
          </a:xfrm>
          <a:prstGeom prst="rect">
            <a:avLst/>
          </a:prstGeom>
          <a:ln>
            <a:solidFill>
              <a:srgbClr val="000000"/>
            </a:solidFill>
          </a:ln>
        </p:spPr>
      </p:pic>
    </p:spTree>
    <p:extLst>
      <p:ext uri="{BB962C8B-B14F-4D97-AF65-F5344CB8AC3E}">
        <p14:creationId xmlns:p14="http://schemas.microsoft.com/office/powerpoint/2010/main" val="25231674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866482-C2F2-4C2A-AFAC-1611E10FC75B}"/>
              </a:ext>
            </a:extLst>
          </p:cNvPr>
          <p:cNvSpPr>
            <a:spLocks noGrp="1"/>
          </p:cNvSpPr>
          <p:nvPr>
            <p:ph type="ctrTitle"/>
          </p:nvPr>
        </p:nvSpPr>
        <p:spPr/>
        <p:txBody>
          <a:bodyPr>
            <a:normAutofit/>
          </a:bodyPr>
          <a:lstStyle/>
          <a:p>
            <a:r>
              <a:rPr lang="en-CA" dirty="0"/>
              <a:t>Routing and </a:t>
            </a:r>
            <a:br>
              <a:rPr lang="en-CA" dirty="0"/>
            </a:br>
            <a:r>
              <a:rPr lang="en-CA" dirty="0"/>
              <a:t>Treatment</a:t>
            </a:r>
          </a:p>
        </p:txBody>
      </p:sp>
      <p:sp>
        <p:nvSpPr>
          <p:cNvPr id="5" name="Subtitle 3">
            <a:extLst>
              <a:ext uri="{FF2B5EF4-FFF2-40B4-BE49-F238E27FC236}">
                <a16:creationId xmlns:a16="http://schemas.microsoft.com/office/drawing/2014/main" id="{8386A248-9BE0-4588-A730-E05756F46903}"/>
              </a:ext>
            </a:extLst>
          </p:cNvPr>
          <p:cNvSpPr txBox="1">
            <a:spLocks/>
          </p:cNvSpPr>
          <p:nvPr/>
        </p:nvSpPr>
        <p:spPr>
          <a:xfrm>
            <a:off x="2096400" y="3137674"/>
            <a:ext cx="14400000" cy="765289"/>
          </a:xfrm>
          <a:prstGeom prst="rect">
            <a:avLst/>
          </a:prstGeom>
        </p:spPr>
        <p:txBody>
          <a:bodyPr vert="horz" lIns="91440" tIns="45720" rIns="91440" bIns="45720" rtlCol="0" anchor="b">
            <a:normAutofit/>
          </a:bodyPr>
          <a:lstStyle>
            <a:lvl1pPr marL="0" indent="0" algn="ctr" defTabSz="1371600" rtl="0" eaLnBrk="1" latinLnBrk="0" hangingPunct="1">
              <a:lnSpc>
                <a:spcPct val="90000"/>
              </a:lnSpc>
              <a:spcBef>
                <a:spcPts val="0"/>
              </a:spcBef>
              <a:buFont typeface="Arial" panose="020B0604020202020204" pitchFamily="34" charset="0"/>
              <a:buNone/>
              <a:defRPr sz="3400" b="0" kern="1200">
                <a:solidFill>
                  <a:srgbClr val="71CDE8"/>
                </a:solidFill>
                <a:latin typeface="+mn-lt"/>
                <a:ea typeface="+mn-ea"/>
                <a:cs typeface="Calibri" panose="020F0502020204030204" pitchFamily="34" charset="0"/>
              </a:defRPr>
            </a:lvl1pPr>
            <a:lvl2pPr marL="685800" indent="0" algn="ctr"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2pPr>
            <a:lvl3pPr marL="1371600" indent="0" algn="ctr"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3pPr>
            <a:lvl4pPr marL="20574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4pPr>
            <a:lvl5pPr marL="27432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5pPr>
            <a:lvl6pPr marL="34290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6pPr>
            <a:lvl7pPr marL="41148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7pPr>
            <a:lvl8pPr marL="48006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8pPr>
            <a:lvl9pPr marL="54864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9pPr>
          </a:lstStyle>
          <a:p>
            <a:r>
              <a:rPr lang="en-US" dirty="0"/>
              <a:t>EWRI Congress 2025, EPA SWMM5 Workshop -- Water Quality Modeling</a:t>
            </a:r>
            <a:endParaRPr lang="en-CA" dirty="0"/>
          </a:p>
        </p:txBody>
      </p:sp>
      <p:pic>
        <p:nvPicPr>
          <p:cNvPr id="2" name="Picture 1" descr="A blue and black striped background&#10;&#10;AI-generated content may be incorrect.">
            <a:extLst>
              <a:ext uri="{FF2B5EF4-FFF2-40B4-BE49-F238E27FC236}">
                <a16:creationId xmlns:a16="http://schemas.microsoft.com/office/drawing/2014/main" id="{38277191-FB8F-2BEA-99BF-BBF3324380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44000" y="0"/>
            <a:ext cx="1944000" cy="2528657"/>
          </a:xfrm>
          <a:prstGeom prst="rect">
            <a:avLst/>
          </a:prstGeom>
          <a:solidFill>
            <a:schemeClr val="bg1"/>
          </a:solidFill>
        </p:spPr>
      </p:pic>
    </p:spTree>
    <p:extLst>
      <p:ext uri="{BB962C8B-B14F-4D97-AF65-F5344CB8AC3E}">
        <p14:creationId xmlns:p14="http://schemas.microsoft.com/office/powerpoint/2010/main" val="25824455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DD6B7-9707-7EDE-D59D-B090D5AC687A}"/>
              </a:ext>
            </a:extLst>
          </p:cNvPr>
          <p:cNvSpPr>
            <a:spLocks noGrp="1"/>
          </p:cNvSpPr>
          <p:nvPr>
            <p:ph type="title"/>
          </p:nvPr>
        </p:nvSpPr>
        <p:spPr/>
        <p:txBody>
          <a:bodyPr/>
          <a:lstStyle/>
          <a:p>
            <a:r>
              <a:rPr lang="en-US" dirty="0"/>
              <a:t>Advection, Dispersion, Reaction</a:t>
            </a:r>
            <a:endParaRPr lang="en-CA" dirty="0"/>
          </a:p>
        </p:txBody>
      </p:sp>
      <p:sp>
        <p:nvSpPr>
          <p:cNvPr id="3" name="Content Placeholder 3">
            <a:extLst>
              <a:ext uri="{FF2B5EF4-FFF2-40B4-BE49-F238E27FC236}">
                <a16:creationId xmlns:a16="http://schemas.microsoft.com/office/drawing/2014/main" id="{FC068E68-FD86-192A-F78A-54642299284A}"/>
              </a:ext>
            </a:extLst>
          </p:cNvPr>
          <p:cNvSpPr txBox="1">
            <a:spLocks/>
          </p:cNvSpPr>
          <p:nvPr/>
        </p:nvSpPr>
        <p:spPr>
          <a:xfrm>
            <a:off x="600495" y="1828800"/>
            <a:ext cx="12177120" cy="7772400"/>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sz="4000" dirty="0"/>
              <a:t>Advection: transport of a substance driven by the bulk movement of water</a:t>
            </a:r>
          </a:p>
          <a:p>
            <a:endParaRPr lang="en-US" sz="4000" dirty="0"/>
          </a:p>
          <a:p>
            <a:r>
              <a:rPr lang="en-US" sz="4000" dirty="0"/>
              <a:t>Dispersion: spreading of a substance caused by velocity variations within the flow</a:t>
            </a:r>
          </a:p>
          <a:p>
            <a:endParaRPr lang="en-US" sz="4000" dirty="0"/>
          </a:p>
          <a:p>
            <a:r>
              <a:rPr lang="en-US" sz="4000" dirty="0"/>
              <a:t>Reaction: chemical, biological, or physical processes that alter the concentration of a substance over time </a:t>
            </a:r>
          </a:p>
          <a:p>
            <a:pPr lvl="1"/>
            <a:r>
              <a:rPr lang="en-US" sz="3400" dirty="0"/>
              <a:t>SWMM5: “mass reacted” is the pollutant load removed from the water column</a:t>
            </a:r>
          </a:p>
        </p:txBody>
      </p:sp>
      <p:grpSp>
        <p:nvGrpSpPr>
          <p:cNvPr id="4" name="Group 3">
            <a:extLst>
              <a:ext uri="{FF2B5EF4-FFF2-40B4-BE49-F238E27FC236}">
                <a16:creationId xmlns:a16="http://schemas.microsoft.com/office/drawing/2014/main" id="{9BE3F8F9-0D12-6342-C11B-446AE2C4CFAD}"/>
              </a:ext>
            </a:extLst>
          </p:cNvPr>
          <p:cNvGrpSpPr/>
          <p:nvPr/>
        </p:nvGrpSpPr>
        <p:grpSpPr>
          <a:xfrm>
            <a:off x="12777615" y="2050026"/>
            <a:ext cx="5298817" cy="5279493"/>
            <a:chOff x="11017045" y="2050026"/>
            <a:chExt cx="5298817" cy="5279493"/>
          </a:xfrm>
        </p:grpSpPr>
        <p:sp>
          <p:nvSpPr>
            <p:cNvPr id="12" name="Rectangle 11">
              <a:extLst>
                <a:ext uri="{FF2B5EF4-FFF2-40B4-BE49-F238E27FC236}">
                  <a16:creationId xmlns:a16="http://schemas.microsoft.com/office/drawing/2014/main" id="{3D9FC718-A346-7CE0-0A4E-15959D365E04}"/>
                </a:ext>
              </a:extLst>
            </p:cNvPr>
            <p:cNvSpPr/>
            <p:nvPr/>
          </p:nvSpPr>
          <p:spPr>
            <a:xfrm>
              <a:off x="11017045" y="4232578"/>
              <a:ext cx="2918411" cy="91439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BDFB7B07-834E-75A9-FAD0-7633A68BE3E5}"/>
                </a:ext>
              </a:extLst>
            </p:cNvPr>
            <p:cNvSpPr/>
            <p:nvPr/>
          </p:nvSpPr>
          <p:spPr>
            <a:xfrm>
              <a:off x="11017045" y="2050026"/>
              <a:ext cx="2918411" cy="91439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Flowchart: Delay 13">
              <a:extLst>
                <a:ext uri="{FF2B5EF4-FFF2-40B4-BE49-F238E27FC236}">
                  <a16:creationId xmlns:a16="http://schemas.microsoft.com/office/drawing/2014/main" id="{4049F28E-FB0A-57BF-FB6E-553FC33F7648}"/>
                </a:ext>
              </a:extLst>
            </p:cNvPr>
            <p:cNvSpPr/>
            <p:nvPr/>
          </p:nvSpPr>
          <p:spPr>
            <a:xfrm>
              <a:off x="13935456" y="4232578"/>
              <a:ext cx="603504" cy="914390"/>
            </a:xfrm>
            <a:prstGeom prst="flowChartDelay">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5" name="Straight Connector 4">
              <a:extLst>
                <a:ext uri="{FF2B5EF4-FFF2-40B4-BE49-F238E27FC236}">
                  <a16:creationId xmlns:a16="http://schemas.microsoft.com/office/drawing/2014/main" id="{614EB73F-6A27-82D2-8326-169348422922}"/>
                </a:ext>
              </a:extLst>
            </p:cNvPr>
            <p:cNvCxnSpPr/>
            <p:nvPr/>
          </p:nvCxnSpPr>
          <p:spPr>
            <a:xfrm>
              <a:off x="11017045" y="2050026"/>
              <a:ext cx="529881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04592BC-5747-0907-B29F-DEAB85533C9F}"/>
                </a:ext>
              </a:extLst>
            </p:cNvPr>
            <p:cNvCxnSpPr/>
            <p:nvPr/>
          </p:nvCxnSpPr>
          <p:spPr>
            <a:xfrm>
              <a:off x="11017045" y="2964426"/>
              <a:ext cx="529881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DEE606A-236C-F0B3-DB67-E11A57D0A387}"/>
                </a:ext>
              </a:extLst>
            </p:cNvPr>
            <p:cNvCxnSpPr/>
            <p:nvPr/>
          </p:nvCxnSpPr>
          <p:spPr>
            <a:xfrm>
              <a:off x="12280392" y="2487168"/>
              <a:ext cx="1591056" cy="0"/>
            </a:xfrm>
            <a:prstGeom prst="straightConnector1">
              <a:avLst/>
            </a:prstGeom>
            <a:ln w="63500">
              <a:solidFill>
                <a:srgbClr val="FF0000"/>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2541030-5764-BC3D-A2F9-C83EAD0605D8}"/>
                </a:ext>
              </a:extLst>
            </p:cNvPr>
            <p:cNvCxnSpPr/>
            <p:nvPr/>
          </p:nvCxnSpPr>
          <p:spPr>
            <a:xfrm>
              <a:off x="11017045" y="4232578"/>
              <a:ext cx="529881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28F2925-DC22-98B6-C110-809F19F51AB5}"/>
                </a:ext>
              </a:extLst>
            </p:cNvPr>
            <p:cNvCxnSpPr/>
            <p:nvPr/>
          </p:nvCxnSpPr>
          <p:spPr>
            <a:xfrm>
              <a:off x="11017045" y="5146978"/>
              <a:ext cx="529881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B561287-0C8C-BE9C-F47B-D592B1148606}"/>
                </a:ext>
              </a:extLst>
            </p:cNvPr>
            <p:cNvCxnSpPr/>
            <p:nvPr/>
          </p:nvCxnSpPr>
          <p:spPr>
            <a:xfrm>
              <a:off x="12682728" y="4395400"/>
              <a:ext cx="1591056" cy="0"/>
            </a:xfrm>
            <a:prstGeom prst="straightConnector1">
              <a:avLst/>
            </a:prstGeom>
            <a:ln w="38100">
              <a:solidFill>
                <a:srgbClr val="FF0000"/>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C572DEE-6DA3-CC40-A3E8-0C8B1FBE2275}"/>
                </a:ext>
              </a:extLst>
            </p:cNvPr>
            <p:cNvCxnSpPr>
              <a:cxnSpLocks/>
            </p:cNvCxnSpPr>
            <p:nvPr/>
          </p:nvCxnSpPr>
          <p:spPr>
            <a:xfrm>
              <a:off x="12682728" y="4669720"/>
              <a:ext cx="1755648" cy="0"/>
            </a:xfrm>
            <a:prstGeom prst="straightConnector1">
              <a:avLst/>
            </a:prstGeom>
            <a:ln w="38100">
              <a:solidFill>
                <a:srgbClr val="FF0000"/>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62B8045-4322-1932-6C03-78708082ED36}"/>
                </a:ext>
              </a:extLst>
            </p:cNvPr>
            <p:cNvCxnSpPr/>
            <p:nvPr/>
          </p:nvCxnSpPr>
          <p:spPr>
            <a:xfrm>
              <a:off x="12682728" y="4925752"/>
              <a:ext cx="1591056" cy="0"/>
            </a:xfrm>
            <a:prstGeom prst="straightConnector1">
              <a:avLst/>
            </a:prstGeom>
            <a:ln w="38100">
              <a:solidFill>
                <a:srgbClr val="FF0000"/>
              </a:solidFill>
              <a:tailEnd type="arrow" w="lg" len="med"/>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777CED2-B8C0-F36F-AC73-835BF4B8D2A3}"/>
                </a:ext>
              </a:extLst>
            </p:cNvPr>
            <p:cNvSpPr/>
            <p:nvPr/>
          </p:nvSpPr>
          <p:spPr>
            <a:xfrm>
              <a:off x="11017045" y="6415119"/>
              <a:ext cx="2918411" cy="91439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Flowchart: Delay 18">
              <a:extLst>
                <a:ext uri="{FF2B5EF4-FFF2-40B4-BE49-F238E27FC236}">
                  <a16:creationId xmlns:a16="http://schemas.microsoft.com/office/drawing/2014/main" id="{34542210-03AD-97C7-C546-4D297292BBA8}"/>
                </a:ext>
              </a:extLst>
            </p:cNvPr>
            <p:cNvSpPr/>
            <p:nvPr/>
          </p:nvSpPr>
          <p:spPr>
            <a:xfrm>
              <a:off x="13935456" y="6415119"/>
              <a:ext cx="603504" cy="914390"/>
            </a:xfrm>
            <a:prstGeom prst="flowChartDelay">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0" name="Straight Connector 19">
              <a:extLst>
                <a:ext uri="{FF2B5EF4-FFF2-40B4-BE49-F238E27FC236}">
                  <a16:creationId xmlns:a16="http://schemas.microsoft.com/office/drawing/2014/main" id="{564B9DFD-63F0-379B-FC6B-B173DF5CD064}"/>
                </a:ext>
              </a:extLst>
            </p:cNvPr>
            <p:cNvCxnSpPr/>
            <p:nvPr/>
          </p:nvCxnSpPr>
          <p:spPr>
            <a:xfrm>
              <a:off x="11017045" y="6415119"/>
              <a:ext cx="529881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175BB54-607F-8180-C753-B605CAA1C6D8}"/>
                </a:ext>
              </a:extLst>
            </p:cNvPr>
            <p:cNvCxnSpPr/>
            <p:nvPr/>
          </p:nvCxnSpPr>
          <p:spPr>
            <a:xfrm>
              <a:off x="11017045" y="7329519"/>
              <a:ext cx="529881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Arrow: Curved Up 25">
              <a:extLst>
                <a:ext uri="{FF2B5EF4-FFF2-40B4-BE49-F238E27FC236}">
                  <a16:creationId xmlns:a16="http://schemas.microsoft.com/office/drawing/2014/main" id="{E84129CF-4563-06A7-FFD0-FC0DA18BAC69}"/>
                </a:ext>
              </a:extLst>
            </p:cNvPr>
            <p:cNvSpPr/>
            <p:nvPr/>
          </p:nvSpPr>
          <p:spPr>
            <a:xfrm>
              <a:off x="12280392" y="6915150"/>
              <a:ext cx="826008" cy="356989"/>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7" name="Arrow: Curved Down 26">
              <a:extLst>
                <a:ext uri="{FF2B5EF4-FFF2-40B4-BE49-F238E27FC236}">
                  <a16:creationId xmlns:a16="http://schemas.microsoft.com/office/drawing/2014/main" id="{24AEAB10-FBCA-592D-C9AB-841F7B99966D}"/>
                </a:ext>
              </a:extLst>
            </p:cNvPr>
            <p:cNvSpPr/>
            <p:nvPr/>
          </p:nvSpPr>
          <p:spPr>
            <a:xfrm>
              <a:off x="12280392" y="6500892"/>
              <a:ext cx="826008" cy="356989"/>
            </a:xfrm>
            <a:prstGeom prst="curvedDownArrow">
              <a:avLst/>
            </a:prstGeom>
            <a:scene3d>
              <a:camera prst="orthographicFront">
                <a:rot lat="0" lon="108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grpSp>
    </p:spTree>
    <p:extLst>
      <p:ext uri="{BB962C8B-B14F-4D97-AF65-F5344CB8AC3E}">
        <p14:creationId xmlns:p14="http://schemas.microsoft.com/office/powerpoint/2010/main" val="37308854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39604-FD73-209B-9A0C-3C8AA1615438}"/>
              </a:ext>
            </a:extLst>
          </p:cNvPr>
          <p:cNvSpPr>
            <a:spLocks noGrp="1"/>
          </p:cNvSpPr>
          <p:nvPr>
            <p:ph type="title"/>
          </p:nvPr>
        </p:nvSpPr>
        <p:spPr/>
        <p:txBody>
          <a:bodyPr/>
          <a:lstStyle/>
          <a:p>
            <a:r>
              <a:rPr lang="en-US" dirty="0"/>
              <a:t>1-D Advection Dispersion Equation</a:t>
            </a:r>
            <a:endParaRPr lang="en-CA" dirty="0"/>
          </a:p>
        </p:txBody>
      </p:sp>
      <mc:AlternateContent xmlns:mc="http://schemas.openxmlformats.org/markup-compatibility/2006" xmlns:a14="http://schemas.microsoft.com/office/drawing/2010/main">
        <mc:Choice Requires="a14">
          <p:sp>
            <p:nvSpPr>
              <p:cNvPr id="3" name="Object 3">
                <a:extLst>
                  <a:ext uri="{FF2B5EF4-FFF2-40B4-BE49-F238E27FC236}">
                    <a16:creationId xmlns:a16="http://schemas.microsoft.com/office/drawing/2014/main" id="{2D8011AE-D81A-31D5-A4F9-55A170793E4D}"/>
                  </a:ext>
                </a:extLst>
              </p:cNvPr>
              <p:cNvSpPr txBox="1"/>
              <p:nvPr/>
            </p:nvSpPr>
            <p:spPr bwMode="auto">
              <a:xfrm>
                <a:off x="3226594" y="4816333"/>
                <a:ext cx="11834812" cy="1790700"/>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f>
                        <m:fPr>
                          <m:ctrlPr>
                            <a:rPr lang="en-US" sz="5400" i="1" smtClean="0">
                              <a:solidFill>
                                <a:schemeClr val="bg2">
                                  <a:lumMod val="50000"/>
                                </a:schemeClr>
                              </a:solidFill>
                              <a:latin typeface="Cambria Math" panose="02040503050406030204" pitchFamily="18" charset="0"/>
                            </a:rPr>
                          </m:ctrlPr>
                        </m:fPr>
                        <m:num>
                          <m:r>
                            <a:rPr lang="en-US" sz="5400" i="1" smtClean="0">
                              <a:solidFill>
                                <a:schemeClr val="bg2">
                                  <a:lumMod val="50000"/>
                                </a:schemeClr>
                              </a:solidFill>
                              <a:latin typeface="Cambria Math" panose="02040503050406030204" pitchFamily="18" charset="0"/>
                              <a:ea typeface="Cambria Math" panose="02040503050406030204" pitchFamily="18" charset="0"/>
                            </a:rPr>
                            <m:t>𝜕</m:t>
                          </m:r>
                          <m:r>
                            <a:rPr lang="en-US" sz="5400" b="0" i="1" smtClean="0">
                              <a:solidFill>
                                <a:schemeClr val="bg2">
                                  <a:lumMod val="50000"/>
                                </a:schemeClr>
                              </a:solidFill>
                              <a:latin typeface="Cambria Math" panose="02040503050406030204" pitchFamily="18" charset="0"/>
                              <a:ea typeface="Cambria Math" panose="02040503050406030204" pitchFamily="18" charset="0"/>
                            </a:rPr>
                            <m:t>𝑐</m:t>
                          </m:r>
                        </m:num>
                        <m:den>
                          <m:r>
                            <a:rPr lang="en-US" sz="5400" i="1" smtClean="0">
                              <a:solidFill>
                                <a:schemeClr val="bg2">
                                  <a:lumMod val="50000"/>
                                </a:schemeClr>
                              </a:solidFill>
                              <a:latin typeface="Cambria Math" panose="02040503050406030204" pitchFamily="18" charset="0"/>
                              <a:ea typeface="Cambria Math" panose="02040503050406030204" pitchFamily="18" charset="0"/>
                            </a:rPr>
                            <m:t>𝜕</m:t>
                          </m:r>
                          <m:r>
                            <a:rPr lang="en-US" sz="5400" i="1">
                              <a:solidFill>
                                <a:schemeClr val="bg2">
                                  <a:lumMod val="50000"/>
                                </a:schemeClr>
                              </a:solidFill>
                              <a:latin typeface="Cambria Math" panose="02040503050406030204" pitchFamily="18" charset="0"/>
                            </a:rPr>
                            <m:t>𝑡</m:t>
                          </m:r>
                        </m:den>
                      </m:f>
                      <m:r>
                        <a:rPr lang="en-US" sz="5400" i="1">
                          <a:solidFill>
                            <a:schemeClr val="bg2">
                              <a:lumMod val="50000"/>
                            </a:schemeClr>
                          </a:solidFill>
                          <a:latin typeface="Cambria Math" panose="02040503050406030204" pitchFamily="18" charset="0"/>
                        </a:rPr>
                        <m:t>=</m:t>
                      </m:r>
                      <m:r>
                        <a:rPr lang="en-US" sz="5400" b="0" i="1" smtClean="0">
                          <a:solidFill>
                            <a:schemeClr val="bg2">
                              <a:lumMod val="50000"/>
                            </a:schemeClr>
                          </a:solidFill>
                          <a:latin typeface="Cambria Math" panose="02040503050406030204" pitchFamily="18" charset="0"/>
                        </a:rPr>
                        <m:t>−</m:t>
                      </m:r>
                      <m:f>
                        <m:fPr>
                          <m:ctrlPr>
                            <a:rPr lang="en-US" sz="5400" b="0" i="1" smtClean="0">
                              <a:solidFill>
                                <a:schemeClr val="bg2">
                                  <a:lumMod val="50000"/>
                                </a:schemeClr>
                              </a:solidFill>
                              <a:latin typeface="Cambria Math" panose="02040503050406030204" pitchFamily="18" charset="0"/>
                            </a:rPr>
                          </m:ctrlPr>
                        </m:fPr>
                        <m:num>
                          <m:r>
                            <a:rPr lang="en-US" sz="5400" b="0" i="1" smtClean="0">
                              <a:solidFill>
                                <a:schemeClr val="bg2">
                                  <a:lumMod val="50000"/>
                                </a:schemeClr>
                              </a:solidFill>
                              <a:latin typeface="Cambria Math" panose="02040503050406030204" pitchFamily="18" charset="0"/>
                              <a:ea typeface="Cambria Math" panose="02040503050406030204" pitchFamily="18" charset="0"/>
                            </a:rPr>
                            <m:t>𝜕</m:t>
                          </m:r>
                          <m:d>
                            <m:dPr>
                              <m:ctrlPr>
                                <a:rPr lang="en-US" sz="5400" b="0" i="1" smtClean="0">
                                  <a:solidFill>
                                    <a:schemeClr val="bg2">
                                      <a:lumMod val="50000"/>
                                    </a:schemeClr>
                                  </a:solidFill>
                                  <a:latin typeface="Cambria Math" panose="02040503050406030204" pitchFamily="18" charset="0"/>
                                  <a:ea typeface="Cambria Math" panose="02040503050406030204" pitchFamily="18" charset="0"/>
                                </a:rPr>
                              </m:ctrlPr>
                            </m:dPr>
                            <m:e>
                              <m:r>
                                <a:rPr lang="en-US" sz="5400" b="0" i="1" smtClean="0">
                                  <a:solidFill>
                                    <a:schemeClr val="bg2">
                                      <a:lumMod val="50000"/>
                                    </a:schemeClr>
                                  </a:solidFill>
                                  <a:latin typeface="Cambria Math" panose="02040503050406030204" pitchFamily="18" charset="0"/>
                                  <a:ea typeface="Cambria Math" panose="02040503050406030204" pitchFamily="18" charset="0"/>
                                </a:rPr>
                                <m:t>𝑢𝑐</m:t>
                              </m:r>
                            </m:e>
                          </m:d>
                        </m:num>
                        <m:den>
                          <m:r>
                            <a:rPr lang="en-US" sz="5400" b="0" i="1" smtClean="0">
                              <a:solidFill>
                                <a:schemeClr val="bg2">
                                  <a:lumMod val="50000"/>
                                </a:schemeClr>
                              </a:solidFill>
                              <a:latin typeface="Cambria Math" panose="02040503050406030204" pitchFamily="18" charset="0"/>
                              <a:ea typeface="Cambria Math" panose="02040503050406030204" pitchFamily="18" charset="0"/>
                            </a:rPr>
                            <m:t>𝜕</m:t>
                          </m:r>
                          <m:r>
                            <a:rPr lang="en-US" sz="5400" b="0" i="1" smtClean="0">
                              <a:solidFill>
                                <a:schemeClr val="bg2">
                                  <a:lumMod val="50000"/>
                                </a:schemeClr>
                              </a:solidFill>
                              <a:latin typeface="Cambria Math" panose="02040503050406030204" pitchFamily="18" charset="0"/>
                              <a:ea typeface="Cambria Math" panose="02040503050406030204" pitchFamily="18" charset="0"/>
                            </a:rPr>
                            <m:t>𝑥</m:t>
                          </m:r>
                        </m:den>
                      </m:f>
                      <m:r>
                        <a:rPr lang="en-US" sz="5400" b="0" i="1" smtClean="0">
                          <a:solidFill>
                            <a:schemeClr val="bg2">
                              <a:lumMod val="50000"/>
                            </a:schemeClr>
                          </a:solidFill>
                          <a:latin typeface="Cambria Math" panose="02040503050406030204" pitchFamily="18" charset="0"/>
                        </a:rPr>
                        <m:t>+</m:t>
                      </m:r>
                      <m:f>
                        <m:fPr>
                          <m:ctrlPr>
                            <a:rPr lang="en-US" sz="5400" i="1">
                              <a:solidFill>
                                <a:schemeClr val="bg2">
                                  <a:lumMod val="50000"/>
                                </a:schemeClr>
                              </a:solidFill>
                              <a:latin typeface="Cambria Math" panose="02040503050406030204" pitchFamily="18" charset="0"/>
                            </a:rPr>
                          </m:ctrlPr>
                        </m:fPr>
                        <m:num>
                          <m:r>
                            <a:rPr lang="en-US" sz="5400" i="1">
                              <a:solidFill>
                                <a:schemeClr val="bg2">
                                  <a:lumMod val="50000"/>
                                </a:schemeClr>
                              </a:solidFill>
                              <a:latin typeface="Cambria Math" panose="02040503050406030204" pitchFamily="18" charset="0"/>
                              <a:ea typeface="Cambria Math" panose="02040503050406030204" pitchFamily="18" charset="0"/>
                            </a:rPr>
                            <m:t>𝜕</m:t>
                          </m:r>
                        </m:num>
                        <m:den>
                          <m:r>
                            <a:rPr lang="en-US" sz="5400" i="1">
                              <a:solidFill>
                                <a:schemeClr val="bg2">
                                  <a:lumMod val="50000"/>
                                </a:schemeClr>
                              </a:solidFill>
                              <a:latin typeface="Cambria Math" panose="02040503050406030204" pitchFamily="18" charset="0"/>
                              <a:ea typeface="Cambria Math" panose="02040503050406030204" pitchFamily="18" charset="0"/>
                            </a:rPr>
                            <m:t>𝜕</m:t>
                          </m:r>
                          <m:r>
                            <a:rPr lang="en-US" sz="5400" i="1">
                              <a:solidFill>
                                <a:schemeClr val="bg2">
                                  <a:lumMod val="50000"/>
                                </a:schemeClr>
                              </a:solidFill>
                              <a:latin typeface="Cambria Math" panose="02040503050406030204" pitchFamily="18" charset="0"/>
                              <a:ea typeface="Cambria Math" panose="02040503050406030204" pitchFamily="18" charset="0"/>
                            </a:rPr>
                            <m:t>𝑥</m:t>
                          </m:r>
                        </m:den>
                      </m:f>
                      <m:d>
                        <m:dPr>
                          <m:ctrlPr>
                            <a:rPr lang="en-US" sz="5400" i="1">
                              <a:solidFill>
                                <a:schemeClr val="bg2">
                                  <a:lumMod val="50000"/>
                                </a:schemeClr>
                              </a:solidFill>
                              <a:latin typeface="Cambria Math" panose="02040503050406030204" pitchFamily="18" charset="0"/>
                            </a:rPr>
                          </m:ctrlPr>
                        </m:dPr>
                        <m:e>
                          <m:r>
                            <a:rPr lang="en-US" sz="5400" i="1">
                              <a:solidFill>
                                <a:schemeClr val="bg2">
                                  <a:lumMod val="50000"/>
                                </a:schemeClr>
                              </a:solidFill>
                              <a:latin typeface="Cambria Math" panose="02040503050406030204" pitchFamily="18" charset="0"/>
                            </a:rPr>
                            <m:t>𝐷</m:t>
                          </m:r>
                          <m:f>
                            <m:fPr>
                              <m:ctrlPr>
                                <a:rPr lang="en-US" sz="5400" i="1">
                                  <a:solidFill>
                                    <a:schemeClr val="bg2">
                                      <a:lumMod val="50000"/>
                                    </a:schemeClr>
                                  </a:solidFill>
                                  <a:latin typeface="Cambria Math" panose="02040503050406030204" pitchFamily="18" charset="0"/>
                                </a:rPr>
                              </m:ctrlPr>
                            </m:fPr>
                            <m:num>
                              <m:r>
                                <a:rPr lang="en-US" sz="5400" i="1">
                                  <a:solidFill>
                                    <a:schemeClr val="bg2">
                                      <a:lumMod val="50000"/>
                                    </a:schemeClr>
                                  </a:solidFill>
                                  <a:latin typeface="Cambria Math" panose="02040503050406030204" pitchFamily="18" charset="0"/>
                                  <a:ea typeface="Cambria Math" panose="02040503050406030204" pitchFamily="18" charset="0"/>
                                </a:rPr>
                                <m:t>𝜕</m:t>
                              </m:r>
                              <m:r>
                                <a:rPr lang="en-US" sz="5400" i="1">
                                  <a:solidFill>
                                    <a:schemeClr val="bg2">
                                      <a:lumMod val="50000"/>
                                    </a:schemeClr>
                                  </a:solidFill>
                                  <a:latin typeface="Cambria Math" panose="02040503050406030204" pitchFamily="18" charset="0"/>
                                  <a:ea typeface="Cambria Math" panose="02040503050406030204" pitchFamily="18" charset="0"/>
                                </a:rPr>
                                <m:t>𝑐</m:t>
                              </m:r>
                            </m:num>
                            <m:den>
                              <m:r>
                                <a:rPr lang="en-US" sz="5400" i="1">
                                  <a:solidFill>
                                    <a:schemeClr val="bg2">
                                      <a:lumMod val="50000"/>
                                    </a:schemeClr>
                                  </a:solidFill>
                                  <a:latin typeface="Cambria Math" panose="02040503050406030204" pitchFamily="18" charset="0"/>
                                  <a:ea typeface="Cambria Math" panose="02040503050406030204" pitchFamily="18" charset="0"/>
                                </a:rPr>
                                <m:t>𝜕</m:t>
                              </m:r>
                              <m:r>
                                <a:rPr lang="en-US" sz="5400" i="1">
                                  <a:solidFill>
                                    <a:schemeClr val="bg2">
                                      <a:lumMod val="50000"/>
                                    </a:schemeClr>
                                  </a:solidFill>
                                  <a:latin typeface="Cambria Math" panose="02040503050406030204" pitchFamily="18" charset="0"/>
                                  <a:ea typeface="Cambria Math" panose="02040503050406030204" pitchFamily="18" charset="0"/>
                                </a:rPr>
                                <m:t>𝑥</m:t>
                              </m:r>
                            </m:den>
                          </m:f>
                        </m:e>
                      </m:d>
                      <m:r>
                        <a:rPr lang="en-US" sz="5400" i="1">
                          <a:solidFill>
                            <a:schemeClr val="bg2">
                              <a:lumMod val="50000"/>
                            </a:schemeClr>
                          </a:solidFill>
                          <a:latin typeface="Cambria Math" panose="02040503050406030204" pitchFamily="18" charset="0"/>
                        </a:rPr>
                        <m:t>+</m:t>
                      </m:r>
                      <m:r>
                        <a:rPr lang="en-US" sz="5400" i="1">
                          <a:solidFill>
                            <a:schemeClr val="bg2">
                              <a:lumMod val="50000"/>
                            </a:schemeClr>
                          </a:solidFill>
                          <a:latin typeface="Cambria Math" panose="02040503050406030204" pitchFamily="18" charset="0"/>
                        </a:rPr>
                        <m:t>𝑟</m:t>
                      </m:r>
                      <m:r>
                        <a:rPr lang="en-US" sz="5400" i="1">
                          <a:solidFill>
                            <a:schemeClr val="bg2">
                              <a:lumMod val="50000"/>
                            </a:schemeClr>
                          </a:solidFill>
                          <a:latin typeface="Cambria Math" panose="02040503050406030204" pitchFamily="18" charset="0"/>
                        </a:rPr>
                        <m:t>(</m:t>
                      </m:r>
                      <m:r>
                        <a:rPr lang="en-US" sz="5400" i="1">
                          <a:solidFill>
                            <a:schemeClr val="bg2">
                              <a:lumMod val="50000"/>
                            </a:schemeClr>
                          </a:solidFill>
                          <a:latin typeface="Cambria Math" panose="02040503050406030204" pitchFamily="18" charset="0"/>
                        </a:rPr>
                        <m:t>𝑐</m:t>
                      </m:r>
                      <m:r>
                        <a:rPr lang="en-US" sz="5400" i="1">
                          <a:solidFill>
                            <a:schemeClr val="bg2">
                              <a:lumMod val="50000"/>
                            </a:schemeClr>
                          </a:solidFill>
                          <a:latin typeface="Cambria Math" panose="02040503050406030204" pitchFamily="18" charset="0"/>
                        </a:rPr>
                        <m:t>)</m:t>
                      </m:r>
                    </m:oMath>
                  </m:oMathPara>
                </a14:m>
                <a:endParaRPr lang="en-US" dirty="0">
                  <a:solidFill>
                    <a:schemeClr val="bg2">
                      <a:lumMod val="50000"/>
                    </a:schemeClr>
                  </a:solidFill>
                </a:endParaRPr>
              </a:p>
            </p:txBody>
          </p:sp>
        </mc:Choice>
        <mc:Fallback xmlns="">
          <p:sp>
            <p:nvSpPr>
              <p:cNvPr id="3" name="Object 3">
                <a:extLst>
                  <a:ext uri="{FF2B5EF4-FFF2-40B4-BE49-F238E27FC236}">
                    <a16:creationId xmlns:a16="http://schemas.microsoft.com/office/drawing/2014/main" id="{2D8011AE-D81A-31D5-A4F9-55A170793E4D}"/>
                  </a:ext>
                </a:extLst>
              </p:cNvPr>
              <p:cNvSpPr txBox="1">
                <a:spLocks noRot="1" noChangeAspect="1" noMove="1" noResize="1" noEditPoints="1" noAdjustHandles="1" noChangeArrowheads="1" noChangeShapeType="1" noTextEdit="1"/>
              </p:cNvSpPr>
              <p:nvPr/>
            </p:nvSpPr>
            <p:spPr bwMode="auto">
              <a:xfrm>
                <a:off x="3226594" y="4816333"/>
                <a:ext cx="11834812" cy="1790700"/>
              </a:xfrm>
              <a:prstGeom prst="rect">
                <a:avLst/>
              </a:prstGeom>
              <a:blipFill>
                <a:blip r:embed="rId3"/>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1032FB8-3648-C92F-F566-0ACD9ABF78DF}"/>
                  </a:ext>
                </a:extLst>
              </p:cNvPr>
              <p:cNvSpPr txBox="1"/>
              <p:nvPr/>
            </p:nvSpPr>
            <p:spPr>
              <a:xfrm>
                <a:off x="3314700" y="6583204"/>
                <a:ext cx="11658600" cy="3323987"/>
              </a:xfrm>
              <a:prstGeom prst="rect">
                <a:avLst/>
              </a:prstGeom>
              <a:noFill/>
            </p:spPr>
            <p:txBody>
              <a:bodyPr wrap="square" rtlCol="0">
                <a:spAutoFit/>
              </a:bodyPr>
              <a:lstStyle/>
              <a:p>
                <a:pPr defTabSz="692945"/>
                <a:r>
                  <a:rPr lang="en-CA" sz="3000" dirty="0"/>
                  <a:t>Where:</a:t>
                </a:r>
              </a:p>
              <a:p>
                <a:pPr defTabSz="692945"/>
                <a:r>
                  <a:rPr lang="en-CA" sz="3000" dirty="0"/>
                  <a:t>	</a:t>
                </a:r>
                <a14:m>
                  <m:oMath xmlns:m="http://schemas.openxmlformats.org/officeDocument/2006/math">
                    <m:r>
                      <a:rPr lang="en-US" sz="3000" b="0" i="1" dirty="0" smtClean="0">
                        <a:latin typeface="Cambria Math" panose="02040503050406030204" pitchFamily="18" charset="0"/>
                      </a:rPr>
                      <m:t>𝑐</m:t>
                    </m:r>
                  </m:oMath>
                </a14:m>
                <a:r>
                  <a:rPr lang="en-CA" sz="3000" dirty="0"/>
                  <a:t>	  = constituent concentration [M/L</a:t>
                </a:r>
                <a:r>
                  <a:rPr lang="en-CA" sz="3000" baseline="30000" dirty="0"/>
                  <a:t>3</a:t>
                </a:r>
                <a:r>
                  <a:rPr lang="en-CA" sz="3000" dirty="0"/>
                  <a:t>]</a:t>
                </a:r>
                <a:endParaRPr lang="en-CA" sz="3000" baseline="30000" dirty="0"/>
              </a:p>
              <a:p>
                <a:pPr defTabSz="692945"/>
                <a:r>
                  <a:rPr lang="en-CA" sz="3000" dirty="0"/>
                  <a:t>	</a:t>
                </a:r>
                <a14:m>
                  <m:oMath xmlns:m="http://schemas.openxmlformats.org/officeDocument/2006/math">
                    <m:r>
                      <a:rPr lang="en-US" sz="3000" i="1" smtClean="0">
                        <a:latin typeface="Cambria Math" panose="02040503050406030204" pitchFamily="18" charset="0"/>
                      </a:rPr>
                      <m:t>𝑢</m:t>
                    </m:r>
                  </m:oMath>
                </a14:m>
                <a:r>
                  <a:rPr lang="en-CA" sz="3000" dirty="0"/>
                  <a:t>	  = longitudinal velocity [L/T]</a:t>
                </a:r>
              </a:p>
              <a:p>
                <a:pPr defTabSz="692945"/>
                <a:r>
                  <a:rPr lang="en-CA" sz="3000" dirty="0"/>
                  <a:t>	</a:t>
                </a:r>
                <a14:m>
                  <m:oMath xmlns:m="http://schemas.openxmlformats.org/officeDocument/2006/math">
                    <m:r>
                      <a:rPr lang="en-US" sz="3000" b="0" i="1" dirty="0" smtClean="0">
                        <a:latin typeface="Cambria Math" panose="02040503050406030204" pitchFamily="18" charset="0"/>
                      </a:rPr>
                      <m:t>𝐷</m:t>
                    </m:r>
                  </m:oMath>
                </a14:m>
                <a:r>
                  <a:rPr lang="en-CA" sz="3000" dirty="0"/>
                  <a:t>	  = longitudinal dispersion coefficient [L</a:t>
                </a:r>
                <a:r>
                  <a:rPr lang="en-CA" sz="3000" baseline="30000" dirty="0"/>
                  <a:t>2</a:t>
                </a:r>
                <a:r>
                  <a:rPr lang="en-CA" sz="3000" dirty="0"/>
                  <a:t>/T]</a:t>
                </a:r>
              </a:p>
              <a:p>
                <a:pPr defTabSz="692945"/>
                <a:r>
                  <a:rPr lang="en-CA" sz="3000" dirty="0"/>
                  <a:t>	</a:t>
                </a:r>
                <a14:m>
                  <m:oMath xmlns:m="http://schemas.openxmlformats.org/officeDocument/2006/math">
                    <m:r>
                      <a:rPr lang="en-US" sz="3000" i="1" smtClean="0">
                        <a:latin typeface="Cambria Math" panose="02040503050406030204" pitchFamily="18" charset="0"/>
                      </a:rPr>
                      <m:t>𝑥</m:t>
                    </m:r>
                  </m:oMath>
                </a14:m>
                <a:r>
                  <a:rPr lang="en-CA" sz="3000" dirty="0"/>
                  <a:t>	  = longitudinal distance [L]</a:t>
                </a:r>
              </a:p>
              <a:p>
                <a:pPr defTabSz="692945"/>
                <a:r>
                  <a:rPr lang="en-CA" sz="3000" dirty="0"/>
                  <a:t>	</a:t>
                </a:r>
                <a14:m>
                  <m:oMath xmlns:m="http://schemas.openxmlformats.org/officeDocument/2006/math">
                    <m:r>
                      <a:rPr lang="en-CA" sz="3000" i="1" dirty="0" smtClean="0">
                        <a:latin typeface="Cambria Math" panose="02040503050406030204" pitchFamily="18" charset="0"/>
                      </a:rPr>
                      <m:t>𝑡</m:t>
                    </m:r>
                  </m:oMath>
                </a14:m>
                <a:r>
                  <a:rPr lang="en-CA" sz="3000" dirty="0"/>
                  <a:t> 	  = time [T]</a:t>
                </a:r>
              </a:p>
              <a:p>
                <a:pPr defTabSz="692945"/>
                <a:r>
                  <a:rPr lang="en-CA" sz="3000" dirty="0"/>
                  <a:t>	</a:t>
                </a:r>
                <a14:m>
                  <m:oMath xmlns:m="http://schemas.openxmlformats.org/officeDocument/2006/math">
                    <m:r>
                      <m:rPr>
                        <m:sty m:val="p"/>
                      </m:rPr>
                      <a:rPr lang="en-US" sz="3000" b="0" i="0" smtClean="0">
                        <a:latin typeface="Cambria Math" panose="02040503050406030204" pitchFamily="18" charset="0"/>
                      </a:rPr>
                      <m:t>r</m:t>
                    </m:r>
                    <m:r>
                      <a:rPr lang="en-US" sz="3000" b="0" i="0" smtClean="0">
                        <a:latin typeface="Cambria Math" panose="02040503050406030204" pitchFamily="18" charset="0"/>
                      </a:rPr>
                      <m:t>(</m:t>
                    </m:r>
                    <m:r>
                      <m:rPr>
                        <m:sty m:val="p"/>
                      </m:rPr>
                      <a:rPr lang="en-US" sz="3000" b="0" i="0" smtClean="0">
                        <a:latin typeface="Cambria Math" panose="02040503050406030204" pitchFamily="18" charset="0"/>
                      </a:rPr>
                      <m:t>c</m:t>
                    </m:r>
                    <m:r>
                      <a:rPr lang="en-US" sz="3000" b="0" i="0" smtClean="0">
                        <a:latin typeface="Cambria Math" panose="02040503050406030204" pitchFamily="18" charset="0"/>
                      </a:rPr>
                      <m:t>)</m:t>
                    </m:r>
                    <m:r>
                      <a:rPr lang="en-US" sz="3000" b="0" i="1" smtClean="0">
                        <a:latin typeface="Cambria Math" panose="02040503050406030204" pitchFamily="18" charset="0"/>
                      </a:rPr>
                      <m:t> </m:t>
                    </m:r>
                  </m:oMath>
                </a14:m>
                <a:r>
                  <a:rPr lang="en-CA" sz="3000" dirty="0"/>
                  <a:t>  = reaction rate  [M/L</a:t>
                </a:r>
                <a:r>
                  <a:rPr lang="en-CA" sz="3000" baseline="30000" dirty="0"/>
                  <a:t>3</a:t>
                </a:r>
                <a:r>
                  <a:rPr lang="en-CA" sz="3000" dirty="0"/>
                  <a:t>T]</a:t>
                </a:r>
              </a:p>
            </p:txBody>
          </p:sp>
        </mc:Choice>
        <mc:Fallback xmlns="">
          <p:sp>
            <p:nvSpPr>
              <p:cNvPr id="4" name="TextBox 3">
                <a:extLst>
                  <a:ext uri="{FF2B5EF4-FFF2-40B4-BE49-F238E27FC236}">
                    <a16:creationId xmlns:a16="http://schemas.microsoft.com/office/drawing/2014/main" id="{11032FB8-3648-C92F-F566-0ACD9ABF78DF}"/>
                  </a:ext>
                </a:extLst>
              </p:cNvPr>
              <p:cNvSpPr txBox="1">
                <a:spLocks noRot="1" noChangeAspect="1" noMove="1" noResize="1" noEditPoints="1" noAdjustHandles="1" noChangeArrowheads="1" noChangeShapeType="1" noTextEdit="1"/>
              </p:cNvSpPr>
              <p:nvPr/>
            </p:nvSpPr>
            <p:spPr>
              <a:xfrm>
                <a:off x="3314700" y="6583204"/>
                <a:ext cx="11658600" cy="3323987"/>
              </a:xfrm>
              <a:prstGeom prst="rect">
                <a:avLst/>
              </a:prstGeom>
              <a:blipFill>
                <a:blip r:embed="rId4"/>
                <a:stretch>
                  <a:fillRect l="-1255" t="-2202" b="-4954"/>
                </a:stretch>
              </a:blipFill>
            </p:spPr>
            <p:txBody>
              <a:bodyPr/>
              <a:lstStyle/>
              <a:p>
                <a:r>
                  <a:rPr lang="en-CA">
                    <a:noFill/>
                  </a:rPr>
                  <a:t> </a:t>
                </a:r>
              </a:p>
            </p:txBody>
          </p:sp>
        </mc:Fallback>
      </mc:AlternateContent>
      <p:sp>
        <p:nvSpPr>
          <p:cNvPr id="7" name="Content Placeholder 3">
            <a:extLst>
              <a:ext uri="{FF2B5EF4-FFF2-40B4-BE49-F238E27FC236}">
                <a16:creationId xmlns:a16="http://schemas.microsoft.com/office/drawing/2014/main" id="{6C06F5BB-6E8F-BFFA-4804-D62E39381A1B}"/>
              </a:ext>
            </a:extLst>
          </p:cNvPr>
          <p:cNvSpPr txBox="1">
            <a:spLocks/>
          </p:cNvSpPr>
          <p:nvPr/>
        </p:nvSpPr>
        <p:spPr>
          <a:xfrm>
            <a:off x="600494" y="1828800"/>
            <a:ext cx="16800401" cy="2060812"/>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sz="4000" dirty="0"/>
              <a:t>Used to represent solute transport in a moving fluid</a:t>
            </a:r>
          </a:p>
          <a:p>
            <a:r>
              <a:rPr lang="en-US" sz="4000" dirty="0"/>
              <a:t>Assumes uniform flow, constant coefficients, no sorption, etc.</a:t>
            </a:r>
          </a:p>
        </p:txBody>
      </p:sp>
      <p:cxnSp>
        <p:nvCxnSpPr>
          <p:cNvPr id="12" name="Straight Arrow Connector 11">
            <a:extLst>
              <a:ext uri="{FF2B5EF4-FFF2-40B4-BE49-F238E27FC236}">
                <a16:creationId xmlns:a16="http://schemas.microsoft.com/office/drawing/2014/main" id="{054D8933-0AE8-A84A-2BF4-235F0589D2DB}"/>
              </a:ext>
            </a:extLst>
          </p:cNvPr>
          <p:cNvCxnSpPr>
            <a:cxnSpLocks/>
          </p:cNvCxnSpPr>
          <p:nvPr/>
        </p:nvCxnSpPr>
        <p:spPr>
          <a:xfrm>
            <a:off x="5924780" y="3792668"/>
            <a:ext cx="0" cy="970359"/>
          </a:xfrm>
          <a:prstGeom prst="straightConnector1">
            <a:avLst/>
          </a:prstGeom>
          <a:ln w="38100">
            <a:solidFill>
              <a:srgbClr val="FF0000"/>
            </a:solidFill>
            <a:tailEnd type="arrow" w="lg"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4706BBE-1C9D-0ECC-1D5A-7D843816548C}"/>
              </a:ext>
            </a:extLst>
          </p:cNvPr>
          <p:cNvSpPr txBox="1"/>
          <p:nvPr/>
        </p:nvSpPr>
        <p:spPr>
          <a:xfrm>
            <a:off x="4507460" y="3521797"/>
            <a:ext cx="2834640" cy="584775"/>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solidFill>
                  <a:srgbClr val="FF0000"/>
                </a:solidFill>
              </a:rPr>
              <a:t>advection term</a:t>
            </a:r>
          </a:p>
        </p:txBody>
      </p:sp>
      <p:cxnSp>
        <p:nvCxnSpPr>
          <p:cNvPr id="16" name="Straight Arrow Connector 15">
            <a:extLst>
              <a:ext uri="{FF2B5EF4-FFF2-40B4-BE49-F238E27FC236}">
                <a16:creationId xmlns:a16="http://schemas.microsoft.com/office/drawing/2014/main" id="{12A99ABF-DAF4-A2EC-68F0-34B26EEA85B0}"/>
              </a:ext>
            </a:extLst>
          </p:cNvPr>
          <p:cNvCxnSpPr>
            <a:cxnSpLocks/>
          </p:cNvCxnSpPr>
          <p:nvPr/>
        </p:nvCxnSpPr>
        <p:spPr>
          <a:xfrm>
            <a:off x="8759420" y="3784838"/>
            <a:ext cx="0" cy="970359"/>
          </a:xfrm>
          <a:prstGeom prst="straightConnector1">
            <a:avLst/>
          </a:prstGeom>
          <a:ln w="38100">
            <a:solidFill>
              <a:srgbClr val="FF0000"/>
            </a:solidFill>
            <a:tailEnd type="arrow"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E30E0F0-36A8-81A3-E29C-8BF04E736ED0}"/>
              </a:ext>
            </a:extLst>
          </p:cNvPr>
          <p:cNvSpPr txBox="1"/>
          <p:nvPr/>
        </p:nvSpPr>
        <p:spPr>
          <a:xfrm>
            <a:off x="7342100" y="3513967"/>
            <a:ext cx="2834640" cy="584775"/>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solidFill>
                  <a:srgbClr val="FF0000"/>
                </a:solidFill>
              </a:rPr>
              <a:t>dispersion term</a:t>
            </a:r>
          </a:p>
        </p:txBody>
      </p:sp>
      <p:cxnSp>
        <p:nvCxnSpPr>
          <p:cNvPr id="18" name="Straight Arrow Connector 17">
            <a:extLst>
              <a:ext uri="{FF2B5EF4-FFF2-40B4-BE49-F238E27FC236}">
                <a16:creationId xmlns:a16="http://schemas.microsoft.com/office/drawing/2014/main" id="{2E511C31-6065-7C23-6E2E-8ED1DAA7243A}"/>
              </a:ext>
            </a:extLst>
          </p:cNvPr>
          <p:cNvCxnSpPr>
            <a:cxnSpLocks/>
          </p:cNvCxnSpPr>
          <p:nvPr/>
        </p:nvCxnSpPr>
        <p:spPr>
          <a:xfrm>
            <a:off x="11040872" y="4428559"/>
            <a:ext cx="0" cy="970359"/>
          </a:xfrm>
          <a:prstGeom prst="straightConnector1">
            <a:avLst/>
          </a:prstGeom>
          <a:ln w="38100">
            <a:solidFill>
              <a:srgbClr val="FF0000"/>
            </a:solidFill>
            <a:tailEnd type="arrow" w="lg"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8D52552-08BE-CC44-5DD1-4D2C76C64A1A}"/>
              </a:ext>
            </a:extLst>
          </p:cNvPr>
          <p:cNvSpPr txBox="1"/>
          <p:nvPr/>
        </p:nvSpPr>
        <p:spPr>
          <a:xfrm>
            <a:off x="9903782" y="3748252"/>
            <a:ext cx="2281452" cy="1077218"/>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solidFill>
                  <a:srgbClr val="FF0000"/>
                </a:solidFill>
              </a:rPr>
              <a:t>reaction rate term</a:t>
            </a:r>
          </a:p>
        </p:txBody>
      </p:sp>
    </p:spTree>
    <p:extLst>
      <p:ext uri="{BB962C8B-B14F-4D97-AF65-F5344CB8AC3E}">
        <p14:creationId xmlns:p14="http://schemas.microsoft.com/office/powerpoint/2010/main" val="36647361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FF1BB-1D08-43DA-81C6-56C6C3B3D1BE}"/>
              </a:ext>
            </a:extLst>
          </p:cNvPr>
          <p:cNvSpPr>
            <a:spLocks noGrp="1"/>
          </p:cNvSpPr>
          <p:nvPr>
            <p:ph type="title"/>
          </p:nvPr>
        </p:nvSpPr>
        <p:spPr/>
        <p:txBody>
          <a:bodyPr/>
          <a:lstStyle/>
          <a:p>
            <a:r>
              <a:rPr lang="en-US" dirty="0"/>
              <a:t>SWMM5 Assumptions &amp; Limitations</a:t>
            </a:r>
            <a:endParaRPr lang="en-CA" dirty="0"/>
          </a:p>
        </p:txBody>
      </p:sp>
      <p:sp>
        <p:nvSpPr>
          <p:cNvPr id="3" name="Content Placeholder 3">
            <a:extLst>
              <a:ext uri="{FF2B5EF4-FFF2-40B4-BE49-F238E27FC236}">
                <a16:creationId xmlns:a16="http://schemas.microsoft.com/office/drawing/2014/main" id="{5811F665-8521-4AEA-9471-FF47BE549918}"/>
              </a:ext>
            </a:extLst>
          </p:cNvPr>
          <p:cNvSpPr txBox="1">
            <a:spLocks/>
          </p:cNvSpPr>
          <p:nvPr/>
        </p:nvSpPr>
        <p:spPr>
          <a:xfrm>
            <a:off x="600495" y="1828800"/>
            <a:ext cx="11848260" cy="7772400"/>
          </a:xfrm>
          <a:prstGeom prst="rect">
            <a:avLst/>
          </a:prstGeom>
        </p:spPr>
        <p:txBody>
          <a:bodyPr>
            <a:normAutofit fontScale="92500" lnSpcReduction="10000"/>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sz="4000" dirty="0"/>
              <a:t>Routing is performed after the hydraulic computation at each routing step, with the assumption that it does not influence the hydraulic results</a:t>
            </a:r>
          </a:p>
          <a:p>
            <a:r>
              <a:rPr lang="en-US" sz="4000" dirty="0"/>
              <a:t>Routing within conduit links and storage nodes assumes behavior as a continuously-stirred tank reactor</a:t>
            </a:r>
          </a:p>
          <a:p>
            <a:r>
              <a:rPr lang="en-US" sz="4000" dirty="0"/>
              <a:t>In non-storage nodes, the quality of water exiting the node is simply the mixture concentration of all water entering the node</a:t>
            </a:r>
          </a:p>
          <a:p>
            <a:r>
              <a:rPr lang="en-US" sz="4000" dirty="0"/>
              <a:t>Concentration remains unchanged through links with no volume (pumps, orifices, weirs, outlets, and dummy conduits)</a:t>
            </a:r>
          </a:p>
          <a:p>
            <a:r>
              <a:rPr lang="en-US" sz="4000" dirty="0"/>
              <a:t>Plug flow reactor assumption might be more realistic, however differences will be small if the travel/residence time is on the same order as the routing time step</a:t>
            </a:r>
          </a:p>
        </p:txBody>
      </p:sp>
      <p:sp>
        <p:nvSpPr>
          <p:cNvPr id="4" name="Rectangle 3">
            <a:extLst>
              <a:ext uri="{FF2B5EF4-FFF2-40B4-BE49-F238E27FC236}">
                <a16:creationId xmlns:a16="http://schemas.microsoft.com/office/drawing/2014/main" id="{BF00A0E6-E0F7-25E8-D5D1-42EB90DE91AB}"/>
              </a:ext>
            </a:extLst>
          </p:cNvPr>
          <p:cNvSpPr/>
          <p:nvPr/>
        </p:nvSpPr>
        <p:spPr>
          <a:xfrm>
            <a:off x="12429705" y="3105150"/>
            <a:ext cx="5257800" cy="9144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Hydraulic routing</a:t>
            </a:r>
            <a:endParaRPr lang="en-CA" sz="3200" dirty="0">
              <a:solidFill>
                <a:schemeClr val="tx1"/>
              </a:solidFill>
            </a:endParaRPr>
          </a:p>
        </p:txBody>
      </p:sp>
      <p:sp>
        <p:nvSpPr>
          <p:cNvPr id="5" name="Rectangle 4">
            <a:extLst>
              <a:ext uri="{FF2B5EF4-FFF2-40B4-BE49-F238E27FC236}">
                <a16:creationId xmlns:a16="http://schemas.microsoft.com/office/drawing/2014/main" id="{D2D6E384-A7C9-3523-2F4B-2FA812D74C9C}"/>
              </a:ext>
            </a:extLst>
          </p:cNvPr>
          <p:cNvSpPr/>
          <p:nvPr/>
        </p:nvSpPr>
        <p:spPr>
          <a:xfrm>
            <a:off x="12429705" y="4438650"/>
            <a:ext cx="5257800" cy="9144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Node concentration</a:t>
            </a:r>
            <a:endParaRPr lang="en-CA" sz="3200" dirty="0">
              <a:solidFill>
                <a:schemeClr val="tx1"/>
              </a:solidFill>
            </a:endParaRPr>
          </a:p>
        </p:txBody>
      </p:sp>
      <p:sp>
        <p:nvSpPr>
          <p:cNvPr id="6" name="Rectangle 5">
            <a:extLst>
              <a:ext uri="{FF2B5EF4-FFF2-40B4-BE49-F238E27FC236}">
                <a16:creationId xmlns:a16="http://schemas.microsoft.com/office/drawing/2014/main" id="{6172E4BB-9B28-8A35-DF8B-BF02C5A3EA66}"/>
              </a:ext>
            </a:extLst>
          </p:cNvPr>
          <p:cNvSpPr/>
          <p:nvPr/>
        </p:nvSpPr>
        <p:spPr>
          <a:xfrm>
            <a:off x="12429705" y="7105650"/>
            <a:ext cx="5257800" cy="9144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Link concentration</a:t>
            </a:r>
            <a:endParaRPr lang="en-CA" sz="3200" dirty="0">
              <a:solidFill>
                <a:schemeClr val="tx1"/>
              </a:solidFill>
            </a:endParaRPr>
          </a:p>
        </p:txBody>
      </p:sp>
      <p:sp>
        <p:nvSpPr>
          <p:cNvPr id="7" name="Rectangle 6">
            <a:extLst>
              <a:ext uri="{FF2B5EF4-FFF2-40B4-BE49-F238E27FC236}">
                <a16:creationId xmlns:a16="http://schemas.microsoft.com/office/drawing/2014/main" id="{F9ECD241-8639-659C-6C81-692C6A7E8A72}"/>
              </a:ext>
            </a:extLst>
          </p:cNvPr>
          <p:cNvSpPr/>
          <p:nvPr/>
        </p:nvSpPr>
        <p:spPr>
          <a:xfrm>
            <a:off x="12429705" y="5772150"/>
            <a:ext cx="5257800" cy="9144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Node treatment</a:t>
            </a:r>
            <a:endParaRPr lang="en-CA" sz="3200" dirty="0">
              <a:solidFill>
                <a:schemeClr val="tx1"/>
              </a:solidFill>
            </a:endParaRPr>
          </a:p>
        </p:txBody>
      </p:sp>
      <p:cxnSp>
        <p:nvCxnSpPr>
          <p:cNvPr id="9" name="Straight Arrow Connector 8">
            <a:extLst>
              <a:ext uri="{FF2B5EF4-FFF2-40B4-BE49-F238E27FC236}">
                <a16:creationId xmlns:a16="http://schemas.microsoft.com/office/drawing/2014/main" id="{D841AB07-ECB7-5D1C-2C09-3155C37DA2DD}"/>
              </a:ext>
            </a:extLst>
          </p:cNvPr>
          <p:cNvCxnSpPr>
            <a:stCxn id="4" idx="2"/>
            <a:endCxn id="5" idx="0"/>
          </p:cNvCxnSpPr>
          <p:nvPr/>
        </p:nvCxnSpPr>
        <p:spPr>
          <a:xfrm>
            <a:off x="15058605" y="4019550"/>
            <a:ext cx="0" cy="4191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1CCB7E7-3BC9-8980-01E1-FFA6AD35D1D1}"/>
              </a:ext>
            </a:extLst>
          </p:cNvPr>
          <p:cNvCxnSpPr/>
          <p:nvPr/>
        </p:nvCxnSpPr>
        <p:spPr>
          <a:xfrm>
            <a:off x="15058605" y="5353050"/>
            <a:ext cx="0" cy="4191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2309970-40C5-E8A8-D1A4-5E760A1B72A1}"/>
              </a:ext>
            </a:extLst>
          </p:cNvPr>
          <p:cNvCxnSpPr/>
          <p:nvPr/>
        </p:nvCxnSpPr>
        <p:spPr>
          <a:xfrm>
            <a:off x="15077655" y="6686550"/>
            <a:ext cx="0" cy="4191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6E07017-D501-4F26-DF7B-A758BA4C45A2}"/>
              </a:ext>
            </a:extLst>
          </p:cNvPr>
          <p:cNvSpPr txBox="1"/>
          <p:nvPr/>
        </p:nvSpPr>
        <p:spPr>
          <a:xfrm>
            <a:off x="13020255" y="2363392"/>
            <a:ext cx="4057650" cy="584775"/>
          </a:xfrm>
          <a:prstGeom prst="rect">
            <a:avLst/>
          </a:prstGeom>
          <a:noFill/>
        </p:spPr>
        <p:txBody>
          <a:bodyPr wrap="square" rtlCol="0">
            <a:spAutoFit/>
          </a:bodyPr>
          <a:lstStyle/>
          <a:p>
            <a:r>
              <a:rPr lang="en-US" sz="3200" b="1" dirty="0"/>
              <a:t>Order of calculation</a:t>
            </a:r>
            <a:endParaRPr lang="en-CA" sz="3200" b="1" dirty="0"/>
          </a:p>
        </p:txBody>
      </p:sp>
    </p:spTree>
    <p:extLst>
      <p:ext uri="{BB962C8B-B14F-4D97-AF65-F5344CB8AC3E}">
        <p14:creationId xmlns:p14="http://schemas.microsoft.com/office/powerpoint/2010/main" val="31651870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8EA30B-4575-2982-23F8-8989AF356B5C}"/>
              </a:ext>
            </a:extLst>
          </p:cNvPr>
          <p:cNvSpPr/>
          <p:nvPr/>
        </p:nvSpPr>
        <p:spPr>
          <a:xfrm>
            <a:off x="13595230" y="3772537"/>
            <a:ext cx="3761117" cy="6038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7D44F35D-B879-A940-6CB9-C7D020B1419F}"/>
              </a:ext>
            </a:extLst>
          </p:cNvPr>
          <p:cNvSpPr>
            <a:spLocks noGrp="1"/>
          </p:cNvSpPr>
          <p:nvPr>
            <p:ph type="title"/>
          </p:nvPr>
        </p:nvSpPr>
        <p:spPr>
          <a:xfrm>
            <a:off x="600499" y="379809"/>
            <a:ext cx="16606846" cy="1050133"/>
          </a:xfrm>
        </p:spPr>
        <p:txBody>
          <a:bodyPr>
            <a:normAutofit/>
          </a:bodyPr>
          <a:lstStyle/>
          <a:p>
            <a:r>
              <a:rPr lang="en-US" dirty="0"/>
              <a:t>Instantaneous Complete Mixing at Junctions</a:t>
            </a:r>
            <a:endParaRPr lang="en-CA" dirty="0"/>
          </a:p>
        </p:txBody>
      </p:sp>
      <mc:AlternateContent xmlns:mc="http://schemas.openxmlformats.org/markup-compatibility/2006" xmlns:a14="http://schemas.microsoft.com/office/drawing/2010/main">
        <mc:Choice Requires="a14">
          <p:sp>
            <p:nvSpPr>
              <p:cNvPr id="3" name="Content Placeholder 3">
                <a:extLst>
                  <a:ext uri="{FF2B5EF4-FFF2-40B4-BE49-F238E27FC236}">
                    <a16:creationId xmlns:a16="http://schemas.microsoft.com/office/drawing/2014/main" id="{C8E8C8F6-6DB1-5708-756F-52AEDEE5FCDE}"/>
                  </a:ext>
                </a:extLst>
              </p:cNvPr>
              <p:cNvSpPr txBox="1">
                <a:spLocks/>
              </p:cNvSpPr>
              <p:nvPr/>
            </p:nvSpPr>
            <p:spPr>
              <a:xfrm>
                <a:off x="600495" y="1828800"/>
                <a:ext cx="8637830" cy="7772400"/>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sz="4000" dirty="0"/>
                  <a:t>Non-storage nodes have no volume</a:t>
                </a:r>
              </a:p>
              <a:p>
                <a:pPr marL="0" indent="0">
                  <a:buNone/>
                </a:pPr>
                <a:endParaRPr lang="en-US" sz="40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𝐶</m:t>
                          </m:r>
                        </m:e>
                        <m:sub>
                          <m:r>
                            <a:rPr lang="en-US" sz="4000" b="0" i="1" smtClean="0">
                              <a:latin typeface="Cambria Math" panose="02040503050406030204" pitchFamily="18" charset="0"/>
                            </a:rPr>
                            <m:t>𝑁𝑗</m:t>
                          </m:r>
                        </m:sub>
                      </m:sSub>
                      <m:r>
                        <a:rPr lang="en-US" sz="4000" i="1" smtClean="0">
                          <a:latin typeface="Cambria Math" panose="02040503050406030204" pitchFamily="18" charset="0"/>
                        </a:rPr>
                        <m:t>=</m:t>
                      </m:r>
                      <m:f>
                        <m:fPr>
                          <m:ctrlPr>
                            <a:rPr lang="en-US" sz="4000" i="1" smtClean="0">
                              <a:latin typeface="Cambria Math" panose="02040503050406030204" pitchFamily="18" charset="0"/>
                            </a:rPr>
                          </m:ctrlPr>
                        </m:fPr>
                        <m:num>
                          <m:nary>
                            <m:naryPr>
                              <m:chr m:val="∑"/>
                              <m:limLoc m:val="subSup"/>
                              <m:supHide m:val="on"/>
                              <m:ctrlPr>
                                <a:rPr lang="en-US" sz="4000" i="1" smtClean="0">
                                  <a:latin typeface="Cambria Math" panose="02040503050406030204" pitchFamily="18" charset="0"/>
                                </a:rPr>
                              </m:ctrlPr>
                            </m:naryPr>
                            <m:sub>
                              <m:r>
                                <m:rPr>
                                  <m:brk m:alnAt="9"/>
                                </m:rPr>
                                <a:rPr lang="en-US" sz="4000" b="0" i="1" smtClean="0">
                                  <a:latin typeface="Cambria Math" panose="02040503050406030204" pitchFamily="18" charset="0"/>
                                </a:rPr>
                                <m:t>𝑖</m:t>
                              </m:r>
                              <m:r>
                                <a:rPr lang="en-US" sz="4000" b="0" i="1" smtClean="0">
                                  <a:latin typeface="Cambria Math" panose="02040503050406030204" pitchFamily="18" charset="0"/>
                                </a:rPr>
                                <m:t>→</m:t>
                              </m:r>
                              <m:r>
                                <a:rPr lang="en-US" sz="4000" b="0" i="1" smtClean="0">
                                  <a:latin typeface="Cambria Math" panose="02040503050406030204" pitchFamily="18" charset="0"/>
                                </a:rPr>
                                <m:t>𝑗</m:t>
                              </m:r>
                            </m:sub>
                            <m:sup/>
                            <m:e>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𝐶</m:t>
                                  </m:r>
                                </m:e>
                                <m:sub>
                                  <m:r>
                                    <a:rPr lang="en-US" sz="4000" b="0" i="1" smtClean="0">
                                      <a:latin typeface="Cambria Math" panose="02040503050406030204" pitchFamily="18" charset="0"/>
                                    </a:rPr>
                                    <m:t>𝐿</m:t>
                                  </m:r>
                                  <m:r>
                                    <a:rPr lang="en-US" sz="4000" b="0" i="1" smtClean="0">
                                      <a:latin typeface="Cambria Math" panose="02040503050406030204" pitchFamily="18" charset="0"/>
                                    </a:rPr>
                                    <m:t>2</m:t>
                                  </m:r>
                                  <m:r>
                                    <a:rPr lang="en-US" sz="4000" b="0" i="1" smtClean="0">
                                      <a:latin typeface="Cambria Math" panose="02040503050406030204" pitchFamily="18" charset="0"/>
                                    </a:rPr>
                                    <m:t>𝑖</m:t>
                                  </m:r>
                                </m:sub>
                              </m:sSub>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𝑞</m:t>
                                  </m:r>
                                </m:e>
                                <m:sub>
                                  <m:r>
                                    <a:rPr lang="en-US" sz="4000" b="0" i="1" smtClean="0">
                                      <a:latin typeface="Cambria Math" panose="02040503050406030204" pitchFamily="18" charset="0"/>
                                    </a:rPr>
                                    <m:t>2</m:t>
                                  </m:r>
                                  <m:r>
                                    <a:rPr lang="en-US" sz="4000" b="0" i="1" smtClean="0">
                                      <a:latin typeface="Cambria Math" panose="02040503050406030204" pitchFamily="18" charset="0"/>
                                    </a:rPr>
                                    <m:t>𝑖</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𝑊</m:t>
                                  </m:r>
                                </m:e>
                                <m:sub>
                                  <m:r>
                                    <a:rPr lang="en-US" sz="4000" b="0" i="1" smtClean="0">
                                      <a:latin typeface="Cambria Math" panose="02040503050406030204" pitchFamily="18" charset="0"/>
                                    </a:rPr>
                                    <m:t>𝑗</m:t>
                                  </m:r>
                                </m:sub>
                              </m:sSub>
                            </m:e>
                          </m:nary>
                        </m:num>
                        <m:den>
                          <m:nary>
                            <m:naryPr>
                              <m:chr m:val="∑"/>
                              <m:limLoc m:val="subSup"/>
                              <m:supHide m:val="on"/>
                              <m:ctrlPr>
                                <a:rPr lang="en-US" sz="4000" i="1">
                                  <a:latin typeface="Cambria Math" panose="02040503050406030204" pitchFamily="18" charset="0"/>
                                </a:rPr>
                              </m:ctrlPr>
                            </m:naryPr>
                            <m:sub>
                              <m:r>
                                <m:rPr>
                                  <m:brk m:alnAt="9"/>
                                </m:rPr>
                                <a:rPr lang="en-US" sz="4000" i="1">
                                  <a:latin typeface="Cambria Math" panose="02040503050406030204" pitchFamily="18" charset="0"/>
                                </a:rPr>
                                <m:t>𝑖</m:t>
                              </m:r>
                              <m:r>
                                <a:rPr lang="en-US" sz="4000" i="1">
                                  <a:latin typeface="Cambria Math" panose="02040503050406030204" pitchFamily="18" charset="0"/>
                                </a:rPr>
                                <m:t>→</m:t>
                              </m:r>
                              <m:r>
                                <a:rPr lang="en-US" sz="4000" i="1">
                                  <a:latin typeface="Cambria Math" panose="02040503050406030204" pitchFamily="18" charset="0"/>
                                </a:rPr>
                                <m:t>𝑗</m:t>
                              </m:r>
                            </m:sub>
                            <m:sup/>
                            <m:e>
                              <m:sSub>
                                <m:sSubPr>
                                  <m:ctrlPr>
                                    <a:rPr lang="en-US" sz="4000" i="1">
                                      <a:latin typeface="Cambria Math" panose="02040503050406030204" pitchFamily="18" charset="0"/>
                                    </a:rPr>
                                  </m:ctrlPr>
                                </m:sSubPr>
                                <m:e>
                                  <m:r>
                                    <a:rPr lang="en-US" sz="4000" i="1">
                                      <a:latin typeface="Cambria Math" panose="02040503050406030204" pitchFamily="18" charset="0"/>
                                    </a:rPr>
                                    <m:t>𝑞</m:t>
                                  </m:r>
                                </m:e>
                                <m:sub>
                                  <m:r>
                                    <a:rPr lang="en-US" sz="4000" i="1">
                                      <a:latin typeface="Cambria Math" panose="02040503050406030204" pitchFamily="18" charset="0"/>
                                    </a:rPr>
                                    <m:t>2</m:t>
                                  </m:r>
                                  <m:r>
                                    <a:rPr lang="en-US" sz="4000" i="1">
                                      <a:latin typeface="Cambria Math" panose="02040503050406030204" pitchFamily="18" charset="0"/>
                                    </a:rPr>
                                    <m:t>𝑖</m:t>
                                  </m:r>
                                </m:sub>
                              </m:sSub>
                            </m:e>
                          </m:nary>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𝑄</m:t>
                              </m:r>
                            </m:e>
                            <m:sub>
                              <m:r>
                                <a:rPr lang="en-US" sz="4000" b="0" i="1" smtClean="0">
                                  <a:latin typeface="Cambria Math" panose="02040503050406030204" pitchFamily="18" charset="0"/>
                                </a:rPr>
                                <m:t>𝑗</m:t>
                              </m:r>
                            </m:sub>
                          </m:sSub>
                        </m:den>
                      </m:f>
                    </m:oMath>
                  </m:oMathPara>
                </a14:m>
                <a:endParaRPr lang="en-US" sz="4000" dirty="0"/>
              </a:p>
              <a:p>
                <a:r>
                  <a:rPr lang="en-US" sz="4000" dirty="0"/>
                  <a:t>Where:</a:t>
                </a:r>
              </a:p>
              <a:p>
                <a:pPr lvl="1"/>
                <a14:m>
                  <m:oMath xmlns:m="http://schemas.openxmlformats.org/officeDocument/2006/math">
                    <m:sSub>
                      <m:sSubPr>
                        <m:ctrlPr>
                          <a:rPr lang="en-US" sz="3600" i="1" smtClean="0">
                            <a:latin typeface="Cambria Math" panose="02040503050406030204" pitchFamily="18" charset="0"/>
                          </a:rPr>
                        </m:ctrlPr>
                      </m:sSubPr>
                      <m:e>
                        <m:r>
                          <a:rPr lang="en-US" sz="3600" b="0" i="1" smtClean="0">
                            <a:latin typeface="Cambria Math" panose="02040503050406030204" pitchFamily="18" charset="0"/>
                          </a:rPr>
                          <m:t>𝐶</m:t>
                        </m:r>
                      </m:e>
                      <m:sub>
                        <m:r>
                          <a:rPr lang="en-US" sz="3600" b="0" i="1" smtClean="0">
                            <a:latin typeface="Cambria Math" panose="02040503050406030204" pitchFamily="18" charset="0"/>
                          </a:rPr>
                          <m:t>𝑁𝑗</m:t>
                        </m:r>
                      </m:sub>
                    </m:sSub>
                  </m:oMath>
                </a14:m>
                <a:r>
                  <a:rPr lang="en-US" sz="3400" dirty="0"/>
                  <a:t>  = concentration at node </a:t>
                </a:r>
                <a14:m>
                  <m:oMath xmlns:m="http://schemas.openxmlformats.org/officeDocument/2006/math">
                    <m:r>
                      <a:rPr lang="en-US" sz="3400" b="0" i="1" smtClean="0">
                        <a:latin typeface="Cambria Math" panose="02040503050406030204" pitchFamily="18" charset="0"/>
                      </a:rPr>
                      <m:t>𝑗</m:t>
                    </m:r>
                  </m:oMath>
                </a14:m>
                <a:endParaRPr lang="en-US" sz="3400" b="0" dirty="0"/>
              </a:p>
              <a:p>
                <a:pPr lvl="1"/>
                <a14:m>
                  <m:oMath xmlns:m="http://schemas.openxmlformats.org/officeDocument/2006/math">
                    <m:sSub>
                      <m:sSubPr>
                        <m:ctrlPr>
                          <a:rPr lang="en-US" sz="3600" i="1" smtClean="0">
                            <a:latin typeface="Cambria Math" panose="02040503050406030204" pitchFamily="18" charset="0"/>
                          </a:rPr>
                        </m:ctrlPr>
                      </m:sSubPr>
                      <m:e>
                        <m:r>
                          <a:rPr lang="en-US" sz="3600" b="0" i="1" smtClean="0">
                            <a:latin typeface="Cambria Math" panose="02040503050406030204" pitchFamily="18" charset="0"/>
                          </a:rPr>
                          <m:t>𝐶</m:t>
                        </m:r>
                      </m:e>
                      <m:sub>
                        <m:r>
                          <a:rPr lang="en-US" sz="3600" b="0" i="1" smtClean="0">
                            <a:latin typeface="Cambria Math" panose="02040503050406030204" pitchFamily="18" charset="0"/>
                          </a:rPr>
                          <m:t>𝐿</m:t>
                        </m:r>
                        <m:r>
                          <a:rPr lang="en-US" sz="3600" b="0" i="1" smtClean="0">
                            <a:latin typeface="Cambria Math" panose="02040503050406030204" pitchFamily="18" charset="0"/>
                          </a:rPr>
                          <m:t>2</m:t>
                        </m:r>
                        <m:r>
                          <a:rPr lang="en-US" sz="3600" b="0" i="1" smtClean="0">
                            <a:latin typeface="Cambria Math" panose="02040503050406030204" pitchFamily="18" charset="0"/>
                          </a:rPr>
                          <m:t>𝑖</m:t>
                        </m:r>
                      </m:sub>
                    </m:sSub>
                  </m:oMath>
                </a14:m>
                <a:r>
                  <a:rPr lang="en-US" sz="3400" dirty="0"/>
                  <a:t> = concentration at the end of link </a:t>
                </a:r>
                <a14:m>
                  <m:oMath xmlns:m="http://schemas.openxmlformats.org/officeDocument/2006/math">
                    <m:r>
                      <a:rPr lang="en-US" b="0" i="1" smtClean="0">
                        <a:latin typeface="Cambria Math" panose="02040503050406030204" pitchFamily="18" charset="0"/>
                      </a:rPr>
                      <m:t>𝑖</m:t>
                    </m:r>
                  </m:oMath>
                </a14:m>
                <a:endParaRPr lang="en-US" sz="3400" dirty="0"/>
              </a:p>
              <a:p>
                <a:pPr lvl="1"/>
                <a14:m>
                  <m:oMath xmlns:m="http://schemas.openxmlformats.org/officeDocument/2006/math">
                    <m:sSub>
                      <m:sSubPr>
                        <m:ctrlPr>
                          <a:rPr lang="en-US" sz="3600" i="1" smtClean="0">
                            <a:latin typeface="Cambria Math" panose="02040503050406030204" pitchFamily="18" charset="0"/>
                          </a:rPr>
                        </m:ctrlPr>
                      </m:sSubPr>
                      <m:e>
                        <m:r>
                          <a:rPr lang="en-US" sz="3600" b="0" i="1" smtClean="0">
                            <a:latin typeface="Cambria Math" panose="02040503050406030204" pitchFamily="18" charset="0"/>
                          </a:rPr>
                          <m:t>𝑞</m:t>
                        </m:r>
                      </m:e>
                      <m:sub>
                        <m:r>
                          <a:rPr lang="en-US" sz="3600" b="0" i="1" smtClean="0">
                            <a:latin typeface="Cambria Math" panose="02040503050406030204" pitchFamily="18" charset="0"/>
                          </a:rPr>
                          <m:t>2</m:t>
                        </m:r>
                        <m:r>
                          <a:rPr lang="en-US" sz="3600" b="0" i="1" smtClean="0">
                            <a:latin typeface="Cambria Math" panose="02040503050406030204" pitchFamily="18" charset="0"/>
                          </a:rPr>
                          <m:t>𝑖</m:t>
                        </m:r>
                      </m:sub>
                    </m:sSub>
                    <m:r>
                      <a:rPr lang="en-US" sz="3600" b="0" i="1" smtClean="0">
                        <a:latin typeface="Cambria Math" panose="02040503050406030204" pitchFamily="18" charset="0"/>
                      </a:rPr>
                      <m:t>   </m:t>
                    </m:r>
                  </m:oMath>
                </a14:m>
                <a:r>
                  <a:rPr lang="en-US" sz="3400" dirty="0"/>
                  <a:t>= flow rate at the end of link </a:t>
                </a:r>
                <a14:m>
                  <m:oMath xmlns:m="http://schemas.openxmlformats.org/officeDocument/2006/math">
                    <m:r>
                      <a:rPr lang="en-US" b="0" i="1" smtClean="0">
                        <a:latin typeface="Cambria Math" panose="02040503050406030204" pitchFamily="18" charset="0"/>
                      </a:rPr>
                      <m:t>𝑖</m:t>
                    </m:r>
                  </m:oMath>
                </a14:m>
                <a:endParaRPr lang="en-US" sz="3400" dirty="0"/>
              </a:p>
              <a:p>
                <a:pPr lvl="1"/>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𝑊</m:t>
                        </m:r>
                      </m:e>
                      <m:sub>
                        <m:r>
                          <a:rPr lang="en-US" sz="3600" b="0" i="1" smtClean="0">
                            <a:latin typeface="Cambria Math" panose="02040503050406030204" pitchFamily="18" charset="0"/>
                          </a:rPr>
                          <m:t>𝑗</m:t>
                        </m:r>
                      </m:sub>
                    </m:sSub>
                  </m:oMath>
                </a14:m>
                <a:r>
                  <a:rPr lang="en-US" sz="3400" dirty="0"/>
                  <a:t>    = mass flow rate of the external source of constituent</a:t>
                </a:r>
              </a:p>
              <a:p>
                <a:pPr lvl="1"/>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𝑄</m:t>
                        </m:r>
                      </m:e>
                      <m:sub>
                        <m:r>
                          <a:rPr lang="en-US" sz="3600" b="0" i="1" smtClean="0">
                            <a:latin typeface="Cambria Math" panose="02040503050406030204" pitchFamily="18" charset="0"/>
                          </a:rPr>
                          <m:t>𝑗</m:t>
                        </m:r>
                      </m:sub>
                    </m:sSub>
                  </m:oMath>
                </a14:m>
                <a:r>
                  <a:rPr lang="en-US" sz="3400" dirty="0"/>
                  <a:t>    = flow rate of the external source</a:t>
                </a:r>
              </a:p>
            </p:txBody>
          </p:sp>
        </mc:Choice>
        <mc:Fallback xmlns="">
          <p:sp>
            <p:nvSpPr>
              <p:cNvPr id="3" name="Content Placeholder 3">
                <a:extLst>
                  <a:ext uri="{FF2B5EF4-FFF2-40B4-BE49-F238E27FC236}">
                    <a16:creationId xmlns:a16="http://schemas.microsoft.com/office/drawing/2014/main" id="{C8E8C8F6-6DB1-5708-756F-52AEDEE5FCDE}"/>
                  </a:ext>
                </a:extLst>
              </p:cNvPr>
              <p:cNvSpPr txBox="1">
                <a:spLocks noRot="1" noChangeAspect="1" noMove="1" noResize="1" noEditPoints="1" noAdjustHandles="1" noChangeArrowheads="1" noChangeShapeType="1" noTextEdit="1"/>
              </p:cNvSpPr>
              <p:nvPr/>
            </p:nvSpPr>
            <p:spPr>
              <a:xfrm>
                <a:off x="600495" y="1828800"/>
                <a:ext cx="8637830" cy="7772400"/>
              </a:xfrm>
              <a:prstGeom prst="rect">
                <a:avLst/>
              </a:prstGeom>
              <a:blipFill>
                <a:blip r:embed="rId3"/>
                <a:stretch>
                  <a:fillRect l="-2260" t="-2196"/>
                </a:stretch>
              </a:blipFill>
            </p:spPr>
            <p:txBody>
              <a:bodyPr/>
              <a:lstStyle/>
              <a:p>
                <a:r>
                  <a:rPr lang="en-CA">
                    <a:noFill/>
                  </a:rPr>
                  <a:t> </a:t>
                </a:r>
              </a:p>
            </p:txBody>
          </p:sp>
        </mc:Fallback>
      </mc:AlternateContent>
      <p:sp>
        <p:nvSpPr>
          <p:cNvPr id="4" name="Rectangle 3">
            <a:extLst>
              <a:ext uri="{FF2B5EF4-FFF2-40B4-BE49-F238E27FC236}">
                <a16:creationId xmlns:a16="http://schemas.microsoft.com/office/drawing/2014/main" id="{F4176551-7673-93D7-C1ED-F30E17AD2FB0}"/>
              </a:ext>
            </a:extLst>
          </p:cNvPr>
          <p:cNvSpPr/>
          <p:nvPr/>
        </p:nvSpPr>
        <p:spPr>
          <a:xfrm rot="1908521">
            <a:off x="9735916" y="2653544"/>
            <a:ext cx="3761117" cy="603849"/>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BA1CF968-D1AE-4F75-A066-56F65685B42B}"/>
              </a:ext>
            </a:extLst>
          </p:cNvPr>
          <p:cNvSpPr/>
          <p:nvPr/>
        </p:nvSpPr>
        <p:spPr>
          <a:xfrm rot="18305958">
            <a:off x="10327485" y="5511004"/>
            <a:ext cx="3761117" cy="603849"/>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B915D54-3D57-5F6E-EA74-C99C56865794}"/>
                  </a:ext>
                </a:extLst>
              </p:cNvPr>
              <p:cNvSpPr txBox="1"/>
              <p:nvPr/>
            </p:nvSpPr>
            <p:spPr>
              <a:xfrm>
                <a:off x="13264623" y="3772537"/>
                <a:ext cx="380597"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𝑗</m:t>
                      </m:r>
                    </m:oMath>
                  </m:oMathPara>
                </a14:m>
                <a:endParaRPr lang="en-CA" dirty="0"/>
              </a:p>
            </p:txBody>
          </p:sp>
        </mc:Choice>
        <mc:Fallback xmlns="">
          <p:sp>
            <p:nvSpPr>
              <p:cNvPr id="15" name="TextBox 14">
                <a:extLst>
                  <a:ext uri="{FF2B5EF4-FFF2-40B4-BE49-F238E27FC236}">
                    <a16:creationId xmlns:a16="http://schemas.microsoft.com/office/drawing/2014/main" id="{BB915D54-3D57-5F6E-EA74-C99C56865794}"/>
                  </a:ext>
                </a:extLst>
              </p:cNvPr>
              <p:cNvSpPr txBox="1">
                <a:spLocks noRot="1" noChangeAspect="1" noMove="1" noResize="1" noEditPoints="1" noAdjustHandles="1" noChangeArrowheads="1" noChangeShapeType="1" noTextEdit="1"/>
              </p:cNvSpPr>
              <p:nvPr/>
            </p:nvSpPr>
            <p:spPr>
              <a:xfrm>
                <a:off x="13264623" y="3772537"/>
                <a:ext cx="380597" cy="584775"/>
              </a:xfrm>
              <a:prstGeom prst="rect">
                <a:avLst/>
              </a:prstGeom>
              <a:blipFill>
                <a:blip r:embed="rId4"/>
                <a:stretch>
                  <a:fillRect/>
                </a:stretch>
              </a:blipFill>
            </p:spPr>
            <p:txBody>
              <a:bodyPr/>
              <a:lstStyle/>
              <a:p>
                <a:r>
                  <a:rPr lang="en-CA">
                    <a:noFill/>
                  </a:rPr>
                  <a:t> </a:t>
                </a:r>
              </a:p>
            </p:txBody>
          </p:sp>
        </mc:Fallback>
      </mc:AlternateContent>
      <p:cxnSp>
        <p:nvCxnSpPr>
          <p:cNvPr id="17" name="Straight Arrow Connector 16">
            <a:extLst>
              <a:ext uri="{FF2B5EF4-FFF2-40B4-BE49-F238E27FC236}">
                <a16:creationId xmlns:a16="http://schemas.microsoft.com/office/drawing/2014/main" id="{FEB061D0-C8AB-55D5-F2B1-D16F479A753D}"/>
              </a:ext>
            </a:extLst>
          </p:cNvPr>
          <p:cNvCxnSpPr/>
          <p:nvPr/>
        </p:nvCxnSpPr>
        <p:spPr>
          <a:xfrm flipV="1">
            <a:off x="13516839" y="4577589"/>
            <a:ext cx="0" cy="113741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AC39FF4-E157-380E-2C86-590D7EB02741}"/>
                  </a:ext>
                </a:extLst>
              </p:cNvPr>
              <p:cNvSpPr txBox="1"/>
              <p:nvPr/>
            </p:nvSpPr>
            <p:spPr>
              <a:xfrm>
                <a:off x="13757275" y="4851112"/>
                <a:ext cx="3761117" cy="624338"/>
              </a:xfrm>
              <a:prstGeom prst="rect">
                <a:avLst/>
              </a:prstGeom>
              <a:noFill/>
            </p:spPr>
            <p:txBody>
              <a:bodyPr wrap="square" rtlCol="0">
                <a:spAutoFit/>
              </a:bodyPr>
              <a:lstStyle/>
              <a:p>
                <a:r>
                  <a:rPr lang="en-US" sz="3200" dirty="0"/>
                  <a:t>External source </a:t>
                </a:r>
                <a14:m>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𝑊</m:t>
                        </m:r>
                      </m:e>
                      <m:sub>
                        <m:r>
                          <a:rPr lang="en-US" sz="3200" b="0" i="1" smtClean="0">
                            <a:latin typeface="Cambria Math" panose="02040503050406030204" pitchFamily="18" charset="0"/>
                          </a:rPr>
                          <m:t>𝑗</m:t>
                        </m:r>
                      </m:sub>
                    </m:sSub>
                  </m:oMath>
                </a14:m>
                <a:endParaRPr lang="en-CA" dirty="0"/>
              </a:p>
            </p:txBody>
          </p:sp>
        </mc:Choice>
        <mc:Fallback xmlns="">
          <p:sp>
            <p:nvSpPr>
              <p:cNvPr id="18" name="TextBox 17">
                <a:extLst>
                  <a:ext uri="{FF2B5EF4-FFF2-40B4-BE49-F238E27FC236}">
                    <a16:creationId xmlns:a16="http://schemas.microsoft.com/office/drawing/2014/main" id="{5AC39FF4-E157-380E-2C86-590D7EB02741}"/>
                  </a:ext>
                </a:extLst>
              </p:cNvPr>
              <p:cNvSpPr txBox="1">
                <a:spLocks noRot="1" noChangeAspect="1" noMove="1" noResize="1" noEditPoints="1" noAdjustHandles="1" noChangeArrowheads="1" noChangeShapeType="1" noTextEdit="1"/>
              </p:cNvSpPr>
              <p:nvPr/>
            </p:nvSpPr>
            <p:spPr>
              <a:xfrm>
                <a:off x="13757275" y="4851112"/>
                <a:ext cx="3761117" cy="624338"/>
              </a:xfrm>
              <a:prstGeom prst="rect">
                <a:avLst/>
              </a:prstGeom>
              <a:blipFill>
                <a:blip r:embed="rId5"/>
                <a:stretch>
                  <a:fillRect l="-4214" t="-11765" b="-2647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13A021D-9A1A-6747-8035-F7BB30A51538}"/>
                  </a:ext>
                </a:extLst>
              </p:cNvPr>
              <p:cNvSpPr txBox="1"/>
              <p:nvPr/>
            </p:nvSpPr>
            <p:spPr>
              <a:xfrm rot="1897071">
                <a:off x="11031548" y="2235603"/>
                <a:ext cx="2279922" cy="584775"/>
              </a:xfrm>
              <a:prstGeom prst="rect">
                <a:avLst/>
              </a:prstGeom>
              <a:noFill/>
            </p:spPr>
            <p:txBody>
              <a:bodyPr wrap="square" rtlCol="0">
                <a:spAutoFit/>
              </a:bodyPr>
              <a:lstStyle/>
              <a:p>
                <a:r>
                  <a:rPr lang="en-US" sz="3200" dirty="0"/>
                  <a:t>Link </a:t>
                </a:r>
                <a14:m>
                  <m:oMath xmlns:m="http://schemas.openxmlformats.org/officeDocument/2006/math">
                    <m:r>
                      <a:rPr lang="en-US" sz="3200" b="0" i="1" dirty="0" smtClean="0">
                        <a:latin typeface="Cambria Math" panose="02040503050406030204" pitchFamily="18" charset="0"/>
                      </a:rPr>
                      <m:t>𝑖</m:t>
                    </m:r>
                    <m:r>
                      <a:rPr lang="en-US" sz="3200" b="0" i="1" dirty="0" smtClean="0">
                        <a:latin typeface="Cambria Math" panose="02040503050406030204" pitchFamily="18" charset="0"/>
                      </a:rPr>
                      <m:t>=1</m:t>
                    </m:r>
                  </m:oMath>
                </a14:m>
                <a:endParaRPr lang="en-CA" dirty="0"/>
              </a:p>
            </p:txBody>
          </p:sp>
        </mc:Choice>
        <mc:Fallback xmlns="">
          <p:sp>
            <p:nvSpPr>
              <p:cNvPr id="19" name="TextBox 18">
                <a:extLst>
                  <a:ext uri="{FF2B5EF4-FFF2-40B4-BE49-F238E27FC236}">
                    <a16:creationId xmlns:a16="http://schemas.microsoft.com/office/drawing/2014/main" id="{813A021D-9A1A-6747-8035-F7BB30A51538}"/>
                  </a:ext>
                </a:extLst>
              </p:cNvPr>
              <p:cNvSpPr txBox="1">
                <a:spLocks noRot="1" noChangeAspect="1" noMove="1" noResize="1" noEditPoints="1" noAdjustHandles="1" noChangeArrowheads="1" noChangeShapeType="1" noTextEdit="1"/>
              </p:cNvSpPr>
              <p:nvPr/>
            </p:nvSpPr>
            <p:spPr>
              <a:xfrm rot="1897071">
                <a:off x="11031548" y="2235603"/>
                <a:ext cx="2279922" cy="584775"/>
              </a:xfrm>
              <a:prstGeom prst="rect">
                <a:avLst/>
              </a:prstGeom>
              <a:blipFill>
                <a:blip r:embed="rId6"/>
                <a:stretch>
                  <a:fillRect l="-10541" t="-8244"/>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6106F92-E233-9947-1764-6D8BF0B4F276}"/>
                  </a:ext>
                </a:extLst>
              </p:cNvPr>
              <p:cNvSpPr txBox="1"/>
              <p:nvPr/>
            </p:nvSpPr>
            <p:spPr>
              <a:xfrm rot="18404594">
                <a:off x="10554794" y="5031931"/>
                <a:ext cx="2279922" cy="584775"/>
              </a:xfrm>
              <a:prstGeom prst="rect">
                <a:avLst/>
              </a:prstGeom>
              <a:noFill/>
            </p:spPr>
            <p:txBody>
              <a:bodyPr wrap="square" rtlCol="0">
                <a:spAutoFit/>
              </a:bodyPr>
              <a:lstStyle/>
              <a:p>
                <a:r>
                  <a:rPr lang="en-US" sz="3200" dirty="0"/>
                  <a:t>Link </a:t>
                </a:r>
                <a14:m>
                  <m:oMath xmlns:m="http://schemas.openxmlformats.org/officeDocument/2006/math">
                    <m:r>
                      <a:rPr lang="en-US" sz="3200" b="0" i="1" dirty="0" smtClean="0">
                        <a:latin typeface="Cambria Math" panose="02040503050406030204" pitchFamily="18" charset="0"/>
                      </a:rPr>
                      <m:t>𝑖</m:t>
                    </m:r>
                    <m:r>
                      <a:rPr lang="en-US" sz="3200" b="0" i="1" dirty="0" smtClean="0">
                        <a:latin typeface="Cambria Math" panose="02040503050406030204" pitchFamily="18" charset="0"/>
                      </a:rPr>
                      <m:t>=2</m:t>
                    </m:r>
                  </m:oMath>
                </a14:m>
                <a:endParaRPr lang="en-CA" dirty="0"/>
              </a:p>
            </p:txBody>
          </p:sp>
        </mc:Choice>
        <mc:Fallback xmlns="">
          <p:sp>
            <p:nvSpPr>
              <p:cNvPr id="20" name="TextBox 19">
                <a:extLst>
                  <a:ext uri="{FF2B5EF4-FFF2-40B4-BE49-F238E27FC236}">
                    <a16:creationId xmlns:a16="http://schemas.microsoft.com/office/drawing/2014/main" id="{F6106F92-E233-9947-1764-6D8BF0B4F276}"/>
                  </a:ext>
                </a:extLst>
              </p:cNvPr>
              <p:cNvSpPr txBox="1">
                <a:spLocks noRot="1" noChangeAspect="1" noMove="1" noResize="1" noEditPoints="1" noAdjustHandles="1" noChangeArrowheads="1" noChangeShapeType="1" noTextEdit="1"/>
              </p:cNvSpPr>
              <p:nvPr/>
            </p:nvSpPr>
            <p:spPr>
              <a:xfrm rot="18404594">
                <a:off x="10554794" y="5031931"/>
                <a:ext cx="2279922" cy="584775"/>
              </a:xfrm>
              <a:prstGeom prst="rect">
                <a:avLst/>
              </a:prstGeom>
              <a:blipFill>
                <a:blip r:embed="rId7"/>
                <a:stretch>
                  <a:fillRect l="-8306" b="-11173"/>
                </a:stretch>
              </a:blipFill>
            </p:spPr>
            <p:txBody>
              <a:bodyPr/>
              <a:lstStyle/>
              <a:p>
                <a:r>
                  <a:rPr lang="en-CA">
                    <a:noFill/>
                  </a:rPr>
                  <a:t> </a:t>
                </a:r>
              </a:p>
            </p:txBody>
          </p:sp>
        </mc:Fallback>
      </mc:AlternateContent>
      <p:sp>
        <p:nvSpPr>
          <p:cNvPr id="13" name="Rectangle 12">
            <a:extLst>
              <a:ext uri="{FF2B5EF4-FFF2-40B4-BE49-F238E27FC236}">
                <a16:creationId xmlns:a16="http://schemas.microsoft.com/office/drawing/2014/main" id="{7F070D7B-A64A-C866-2798-40E8A19656BE}"/>
              </a:ext>
            </a:extLst>
          </p:cNvPr>
          <p:cNvSpPr/>
          <p:nvPr/>
        </p:nvSpPr>
        <p:spPr>
          <a:xfrm rot="1908521">
            <a:off x="9826607" y="2677209"/>
            <a:ext cx="3761117" cy="2015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49EE2FA1-F2E3-6729-572A-1D2B1454FA73}"/>
              </a:ext>
            </a:extLst>
          </p:cNvPr>
          <p:cNvSpPr/>
          <p:nvPr/>
        </p:nvSpPr>
        <p:spPr>
          <a:xfrm>
            <a:off x="13595230" y="3793377"/>
            <a:ext cx="3761117" cy="2015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AB85BB61-29BE-24C7-6D1E-8DFE200E8600}"/>
              </a:ext>
            </a:extLst>
          </p:cNvPr>
          <p:cNvSpPr/>
          <p:nvPr/>
        </p:nvSpPr>
        <p:spPr>
          <a:xfrm rot="18293841">
            <a:off x="10177183" y="5597435"/>
            <a:ext cx="3761117" cy="2015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Flowchart: Connector 6">
            <a:extLst>
              <a:ext uri="{FF2B5EF4-FFF2-40B4-BE49-F238E27FC236}">
                <a16:creationId xmlns:a16="http://schemas.microsoft.com/office/drawing/2014/main" id="{143E9227-5E07-6E92-7015-F2E62B3E6243}"/>
              </a:ext>
            </a:extLst>
          </p:cNvPr>
          <p:cNvSpPr/>
          <p:nvPr/>
        </p:nvSpPr>
        <p:spPr>
          <a:xfrm>
            <a:off x="12974128" y="3674853"/>
            <a:ext cx="799219" cy="799219"/>
          </a:xfrm>
          <a:prstGeom prst="flowChartConnector">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1" name="Straight Arrow Connector 20">
            <a:extLst>
              <a:ext uri="{FF2B5EF4-FFF2-40B4-BE49-F238E27FC236}">
                <a16:creationId xmlns:a16="http://schemas.microsoft.com/office/drawing/2014/main" id="{DC048FA2-FAD4-B939-847D-5EDB9DEAB4AD}"/>
              </a:ext>
            </a:extLst>
          </p:cNvPr>
          <p:cNvCxnSpPr/>
          <p:nvPr/>
        </p:nvCxnSpPr>
        <p:spPr>
          <a:xfrm>
            <a:off x="10985538" y="2692652"/>
            <a:ext cx="1261872" cy="749808"/>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505CCB2-851C-E620-4419-DB0B2D8F4BC4}"/>
              </a:ext>
            </a:extLst>
          </p:cNvPr>
          <p:cNvCxnSpPr>
            <a:cxnSpLocks/>
          </p:cNvCxnSpPr>
          <p:nvPr/>
        </p:nvCxnSpPr>
        <p:spPr>
          <a:xfrm flipV="1">
            <a:off x="11957067" y="5015397"/>
            <a:ext cx="929640" cy="1264125"/>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D274621-C74C-F7ED-D518-B20C92A28496}"/>
              </a:ext>
            </a:extLst>
          </p:cNvPr>
          <p:cNvCxnSpPr>
            <a:cxnSpLocks/>
          </p:cNvCxnSpPr>
          <p:nvPr/>
        </p:nvCxnSpPr>
        <p:spPr>
          <a:xfrm>
            <a:off x="14408228" y="4218266"/>
            <a:ext cx="1699206" cy="2319"/>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63289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CB64D-2EEF-4E0B-BACE-EFD614C005AA}"/>
              </a:ext>
            </a:extLst>
          </p:cNvPr>
          <p:cNvSpPr>
            <a:spLocks noGrp="1"/>
          </p:cNvSpPr>
          <p:nvPr>
            <p:ph type="title"/>
          </p:nvPr>
        </p:nvSpPr>
        <p:spPr/>
        <p:txBody>
          <a:bodyPr/>
          <a:lstStyle/>
          <a:p>
            <a:r>
              <a:rPr lang="en-US" dirty="0"/>
              <a:t>Complete Mixing in Storage Junctions</a:t>
            </a:r>
            <a:endParaRPr lang="en-CA" dirty="0"/>
          </a:p>
        </p:txBody>
      </p:sp>
      <mc:AlternateContent xmlns:mc="http://schemas.openxmlformats.org/markup-compatibility/2006" xmlns:a14="http://schemas.microsoft.com/office/drawing/2010/main">
        <mc:Choice Requires="a14">
          <p:sp>
            <p:nvSpPr>
              <p:cNvPr id="3" name="Content Placeholder 3">
                <a:extLst>
                  <a:ext uri="{FF2B5EF4-FFF2-40B4-BE49-F238E27FC236}">
                    <a16:creationId xmlns:a16="http://schemas.microsoft.com/office/drawing/2014/main" id="{8499D239-5605-DF16-BC6D-95DB5D0598D8}"/>
                  </a:ext>
                </a:extLst>
              </p:cNvPr>
              <p:cNvSpPr txBox="1">
                <a:spLocks/>
              </p:cNvSpPr>
              <p:nvPr/>
            </p:nvSpPr>
            <p:spPr>
              <a:xfrm>
                <a:off x="600495" y="1828800"/>
                <a:ext cx="10234282" cy="7772400"/>
              </a:xfrm>
              <a:prstGeom prst="rect">
                <a:avLst/>
              </a:prstGeom>
            </p:spPr>
            <p:txBody>
              <a:bodyPr>
                <a:normAutofit lnSpcReduction="10000"/>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sz="4000" dirty="0"/>
                  <a:t>Storage units have volume property</a:t>
                </a:r>
              </a:p>
              <a:p>
                <a:pPr marL="0" indent="0">
                  <a:buNone/>
                </a:pPr>
                <a:endParaRPr lang="en-US" sz="40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sz="3200" i="1" smtClean="0">
                              <a:latin typeface="Cambria Math" panose="02040503050406030204" pitchFamily="18" charset="0"/>
                            </a:rPr>
                          </m:ctrlPr>
                        </m:fPr>
                        <m:num>
                          <m:r>
                            <a:rPr lang="en-US" sz="3200" b="0" i="1" smtClean="0">
                              <a:latin typeface="Cambria Math" panose="02040503050406030204" pitchFamily="18" charset="0"/>
                            </a:rPr>
                            <m:t>𝑑</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𝑉</m:t>
                              </m:r>
                            </m:e>
                            <m:sub>
                              <m:r>
                                <a:rPr lang="en-US" sz="3200" b="0" i="1" smtClean="0">
                                  <a:latin typeface="Cambria Math" panose="02040503050406030204" pitchFamily="18" charset="0"/>
                                </a:rPr>
                                <m:t>𝑁𝑗</m:t>
                              </m:r>
                            </m:sub>
                          </m:s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𝐶</m:t>
                              </m:r>
                            </m:e>
                            <m:sub>
                              <m:r>
                                <a:rPr lang="en-US" sz="3200" b="0" i="1" smtClean="0">
                                  <a:latin typeface="Cambria Math" panose="02040503050406030204" pitchFamily="18" charset="0"/>
                                </a:rPr>
                                <m:t>𝑁𝑗</m:t>
                              </m:r>
                            </m:sub>
                          </m:sSub>
                          <m:r>
                            <a:rPr lang="en-US" sz="3200" b="0" i="1" smtClean="0">
                              <a:latin typeface="Cambria Math" panose="02040503050406030204" pitchFamily="18" charset="0"/>
                            </a:rPr>
                            <m:t>)</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nary>
                        <m:naryPr>
                          <m:chr m:val="∑"/>
                          <m:supHide m:val="on"/>
                          <m:ctrlPr>
                            <a:rPr lang="en-US" sz="3200" b="0" i="1" smtClean="0">
                              <a:latin typeface="Cambria Math" panose="02040503050406030204" pitchFamily="18" charset="0"/>
                            </a:rPr>
                          </m:ctrlPr>
                        </m:naryPr>
                        <m:sub>
                          <m:r>
                            <m:rPr>
                              <m:brk m:alnAt="7"/>
                            </m:rPr>
                            <a:rPr lang="en-US" sz="3200" b="0" i="1" smtClean="0">
                              <a:latin typeface="Cambria Math" panose="02040503050406030204" pitchFamily="18" charset="0"/>
                            </a:rPr>
                            <m:t>𝑖</m:t>
                          </m:r>
                          <m:r>
                            <a:rPr lang="en-US" sz="3200" b="0" i="1" smtClean="0">
                              <a:latin typeface="Cambria Math" panose="02040503050406030204" pitchFamily="18" charset="0"/>
                            </a:rPr>
                            <m:t>→</m:t>
                          </m:r>
                          <m:r>
                            <a:rPr lang="en-US" sz="3200" b="0" i="1" smtClean="0">
                              <a:latin typeface="Cambria Math" panose="02040503050406030204" pitchFamily="18" charset="0"/>
                            </a:rPr>
                            <m:t>𝑗</m:t>
                          </m:r>
                        </m:sub>
                        <m:sup/>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𝐶</m:t>
                              </m:r>
                            </m:e>
                            <m:sub>
                              <m:r>
                                <a:rPr lang="en-US" sz="3200" b="0" i="1" smtClean="0">
                                  <a:latin typeface="Cambria Math" panose="02040503050406030204" pitchFamily="18" charset="0"/>
                                </a:rPr>
                                <m:t>𝐿</m:t>
                              </m:r>
                              <m:r>
                                <a:rPr lang="en-US" sz="3200" b="0" i="1" smtClean="0">
                                  <a:latin typeface="Cambria Math" panose="02040503050406030204" pitchFamily="18" charset="0"/>
                                </a:rPr>
                                <m:t>2</m:t>
                              </m:r>
                              <m:r>
                                <a:rPr lang="en-US" sz="3200" b="0" i="1" smtClean="0">
                                  <a:latin typeface="Cambria Math" panose="02040503050406030204" pitchFamily="18" charset="0"/>
                                </a:rPr>
                                <m:t>𝑖</m:t>
                              </m:r>
                            </m:sub>
                          </m:s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𝑞</m:t>
                              </m:r>
                            </m:e>
                            <m:sub>
                              <m:r>
                                <a:rPr lang="en-US" sz="3200" b="0" i="1" smtClean="0">
                                  <a:latin typeface="Cambria Math" panose="02040503050406030204" pitchFamily="18" charset="0"/>
                                </a:rPr>
                                <m:t>2</m:t>
                              </m:r>
                              <m:r>
                                <a:rPr lang="en-US" sz="3200" b="0" i="1" smtClean="0">
                                  <a:latin typeface="Cambria Math" panose="02040503050406030204" pitchFamily="18" charset="0"/>
                                </a:rPr>
                                <m:t>𝑖</m:t>
                              </m:r>
                            </m:sub>
                          </m:sSub>
                          <m:r>
                            <a:rPr lang="en-US" sz="3200" b="0" i="1" smtClean="0">
                              <a:latin typeface="Cambria Math" panose="02040503050406030204" pitchFamily="18" charset="0"/>
                            </a:rPr>
                            <m:t>−</m:t>
                          </m:r>
                          <m:nary>
                            <m:naryPr>
                              <m:chr m:val="∑"/>
                              <m:supHide m:val="on"/>
                              <m:ctrlPr>
                                <a:rPr lang="en-US" sz="3200" i="1">
                                  <a:latin typeface="Cambria Math" panose="02040503050406030204" pitchFamily="18" charset="0"/>
                                </a:rPr>
                              </m:ctrlPr>
                            </m:naryPr>
                            <m:sub>
                              <m:r>
                                <a:rPr lang="en-US" sz="3200" b="0" i="1" smtClean="0">
                                  <a:latin typeface="Cambria Math" panose="02040503050406030204" pitchFamily="18" charset="0"/>
                                </a:rPr>
                                <m:t>𝑗</m:t>
                              </m:r>
                              <m:r>
                                <a:rPr lang="en-US" sz="3200" i="1">
                                  <a:latin typeface="Cambria Math" panose="02040503050406030204" pitchFamily="18" charset="0"/>
                                </a:rPr>
                                <m:t>→</m:t>
                              </m:r>
                              <m:r>
                                <a:rPr lang="en-US" sz="3200" b="0" i="1" smtClean="0">
                                  <a:latin typeface="Cambria Math" panose="02040503050406030204" pitchFamily="18" charset="0"/>
                                </a:rPr>
                                <m:t>𝑘</m:t>
                              </m:r>
                            </m:sub>
                            <m:sup/>
                            <m:e>
                              <m:sSub>
                                <m:sSubPr>
                                  <m:ctrlPr>
                                    <a:rPr lang="en-US" sz="3200" i="1">
                                      <a:latin typeface="Cambria Math" panose="02040503050406030204" pitchFamily="18" charset="0"/>
                                    </a:rPr>
                                  </m:ctrlPr>
                                </m:sSubPr>
                                <m:e>
                                  <m:r>
                                    <a:rPr lang="en-US" sz="3200" i="1">
                                      <a:latin typeface="Cambria Math" panose="02040503050406030204" pitchFamily="18" charset="0"/>
                                    </a:rPr>
                                    <m:t>𝐶</m:t>
                                  </m:r>
                                </m:e>
                                <m:sub>
                                  <m:r>
                                    <a:rPr lang="en-US" sz="3200" b="0" i="1" smtClean="0">
                                      <a:latin typeface="Cambria Math" panose="02040503050406030204" pitchFamily="18" charset="0"/>
                                    </a:rPr>
                                    <m:t>𝑁𝑗</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𝑞</m:t>
                                  </m:r>
                                </m:e>
                                <m:sub>
                                  <m:r>
                                    <a:rPr lang="en-US" sz="3200" b="0" i="1" smtClean="0">
                                      <a:latin typeface="Cambria Math" panose="02040503050406030204" pitchFamily="18" charset="0"/>
                                    </a:rPr>
                                    <m:t>1</m:t>
                                  </m:r>
                                  <m:r>
                                    <a:rPr lang="en-US" sz="3200" b="0" i="1" smtClean="0">
                                      <a:latin typeface="Cambria Math" panose="02040503050406030204" pitchFamily="18" charset="0"/>
                                    </a:rPr>
                                    <m:t>𝑘</m:t>
                                  </m:r>
                                </m:sub>
                              </m:sSub>
                            </m:e>
                          </m:nary>
                        </m:e>
                      </m:nary>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𝑊</m:t>
                          </m:r>
                        </m:e>
                        <m:sub>
                          <m:r>
                            <a:rPr lang="en-US" sz="3200" b="0" i="1" smtClean="0">
                              <a:latin typeface="Cambria Math" panose="02040503050406030204" pitchFamily="18" charset="0"/>
                            </a:rPr>
                            <m:t>𝑗</m:t>
                          </m:r>
                        </m:sub>
                      </m:sSub>
                      <m:r>
                        <a:rPr lang="en-US" sz="3200" b="0" i="1" smtClean="0">
                          <a:latin typeface="Cambria Math" panose="02040503050406030204" pitchFamily="18" charset="0"/>
                        </a:rPr>
                        <m:t> − </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𝑉</m:t>
                          </m:r>
                        </m:e>
                        <m:sub>
                          <m:r>
                            <a:rPr lang="en-US" sz="3200" b="0" i="1" smtClean="0">
                              <a:latin typeface="Cambria Math" panose="02040503050406030204" pitchFamily="18" charset="0"/>
                            </a:rPr>
                            <m:t>𝑁𝑗</m:t>
                          </m:r>
                        </m:sub>
                      </m:sSub>
                      <m:r>
                        <a:rPr lang="en-US" sz="3200" b="0" i="1" smtClean="0">
                          <a:latin typeface="Cambria Math" panose="02040503050406030204" pitchFamily="18" charset="0"/>
                        </a:rPr>
                        <m:t>𝑟</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𝐶</m:t>
                          </m:r>
                        </m:e>
                        <m:sub>
                          <m:r>
                            <a:rPr lang="en-US" sz="3200" b="0" i="1" smtClean="0">
                              <a:latin typeface="Cambria Math" panose="02040503050406030204" pitchFamily="18" charset="0"/>
                            </a:rPr>
                            <m:t>𝑁𝑗</m:t>
                          </m:r>
                        </m:sub>
                      </m:sSub>
                      <m:r>
                        <a:rPr lang="en-US" sz="3200" b="0" i="1" smtClean="0">
                          <a:latin typeface="Cambria Math" panose="02040503050406030204" pitchFamily="18" charset="0"/>
                        </a:rPr>
                        <m:t>)</m:t>
                      </m:r>
                    </m:oMath>
                  </m:oMathPara>
                </a14:m>
                <a:endParaRPr lang="en-US" sz="3200" dirty="0"/>
              </a:p>
              <a:p>
                <a:r>
                  <a:rPr lang="en-US" sz="4000" dirty="0"/>
                  <a:t>Where:</a:t>
                </a:r>
              </a:p>
              <a:p>
                <a:pPr lvl="1"/>
                <a14:m>
                  <m:oMath xmlns:m="http://schemas.openxmlformats.org/officeDocument/2006/math">
                    <m:sSub>
                      <m:sSubPr>
                        <m:ctrlPr>
                          <a:rPr lang="en-US" sz="3600" i="1" smtClean="0">
                            <a:latin typeface="Cambria Math" panose="02040503050406030204" pitchFamily="18" charset="0"/>
                          </a:rPr>
                        </m:ctrlPr>
                      </m:sSubPr>
                      <m:e>
                        <m:r>
                          <a:rPr lang="en-US" sz="3600" b="0" i="1" smtClean="0">
                            <a:latin typeface="Cambria Math" panose="02040503050406030204" pitchFamily="18" charset="0"/>
                          </a:rPr>
                          <m:t>𝑉</m:t>
                        </m:r>
                      </m:e>
                      <m:sub>
                        <m:r>
                          <a:rPr lang="en-US" sz="3600" b="0" i="1" smtClean="0">
                            <a:latin typeface="Cambria Math" panose="02040503050406030204" pitchFamily="18" charset="0"/>
                          </a:rPr>
                          <m:t>𝑁𝑗</m:t>
                        </m:r>
                      </m:sub>
                    </m:sSub>
                  </m:oMath>
                </a14:m>
                <a:r>
                  <a:rPr lang="en-US" sz="3400" dirty="0"/>
                  <a:t>  = volume of water storage at node </a:t>
                </a:r>
                <a14:m>
                  <m:oMath xmlns:m="http://schemas.openxmlformats.org/officeDocument/2006/math">
                    <m:r>
                      <a:rPr lang="en-US" sz="3400" b="0" i="1" smtClean="0">
                        <a:latin typeface="Cambria Math" panose="02040503050406030204" pitchFamily="18" charset="0"/>
                      </a:rPr>
                      <m:t>𝑗</m:t>
                    </m:r>
                  </m:oMath>
                </a14:m>
                <a:endParaRPr lang="en-US" sz="3400" b="0" dirty="0"/>
              </a:p>
              <a:p>
                <a:pPr lvl="1"/>
                <a14:m>
                  <m:oMath xmlns:m="http://schemas.openxmlformats.org/officeDocument/2006/math">
                    <m:sSub>
                      <m:sSubPr>
                        <m:ctrlPr>
                          <a:rPr lang="en-US" sz="3600" i="1" smtClean="0">
                            <a:latin typeface="Cambria Math" panose="02040503050406030204" pitchFamily="18" charset="0"/>
                          </a:rPr>
                        </m:ctrlPr>
                      </m:sSubPr>
                      <m:e>
                        <m:r>
                          <a:rPr lang="en-US" sz="3600" b="0" i="1" smtClean="0">
                            <a:latin typeface="Cambria Math" panose="02040503050406030204" pitchFamily="18" charset="0"/>
                          </a:rPr>
                          <m:t>𝐶</m:t>
                        </m:r>
                      </m:e>
                      <m:sub>
                        <m:r>
                          <a:rPr lang="en-US" sz="3600" b="0" i="1" smtClean="0">
                            <a:latin typeface="Cambria Math" panose="02040503050406030204" pitchFamily="18" charset="0"/>
                          </a:rPr>
                          <m:t>𝑁𝑗</m:t>
                        </m:r>
                      </m:sub>
                    </m:sSub>
                  </m:oMath>
                </a14:m>
                <a:r>
                  <a:rPr lang="en-US" sz="3400" dirty="0"/>
                  <a:t>  = concentration at node </a:t>
                </a:r>
                <a14:m>
                  <m:oMath xmlns:m="http://schemas.openxmlformats.org/officeDocument/2006/math">
                    <m:r>
                      <a:rPr lang="en-US" sz="3400" b="0" i="1" smtClean="0">
                        <a:latin typeface="Cambria Math" panose="02040503050406030204" pitchFamily="18" charset="0"/>
                      </a:rPr>
                      <m:t>𝑗</m:t>
                    </m:r>
                  </m:oMath>
                </a14:m>
                <a:endParaRPr lang="en-US" sz="3400" b="0" dirty="0"/>
              </a:p>
              <a:p>
                <a:pPr lvl="1"/>
                <a14:m>
                  <m:oMath xmlns:m="http://schemas.openxmlformats.org/officeDocument/2006/math">
                    <m:sSub>
                      <m:sSubPr>
                        <m:ctrlPr>
                          <a:rPr lang="en-US" sz="3600" i="1" smtClean="0">
                            <a:latin typeface="Cambria Math" panose="02040503050406030204" pitchFamily="18" charset="0"/>
                          </a:rPr>
                        </m:ctrlPr>
                      </m:sSubPr>
                      <m:e>
                        <m:r>
                          <a:rPr lang="en-US" sz="3600" b="0" i="1" smtClean="0">
                            <a:latin typeface="Cambria Math" panose="02040503050406030204" pitchFamily="18" charset="0"/>
                          </a:rPr>
                          <m:t>𝐶</m:t>
                        </m:r>
                      </m:e>
                      <m:sub>
                        <m:r>
                          <a:rPr lang="en-US" sz="3600" b="0" i="1" smtClean="0">
                            <a:latin typeface="Cambria Math" panose="02040503050406030204" pitchFamily="18" charset="0"/>
                          </a:rPr>
                          <m:t>𝐿</m:t>
                        </m:r>
                        <m:r>
                          <a:rPr lang="en-US" sz="3600" b="0" i="1" smtClean="0">
                            <a:latin typeface="Cambria Math" panose="02040503050406030204" pitchFamily="18" charset="0"/>
                          </a:rPr>
                          <m:t>2</m:t>
                        </m:r>
                        <m:r>
                          <a:rPr lang="en-US" sz="3600" b="0" i="1" smtClean="0">
                            <a:latin typeface="Cambria Math" panose="02040503050406030204" pitchFamily="18" charset="0"/>
                          </a:rPr>
                          <m:t>𝑖</m:t>
                        </m:r>
                      </m:sub>
                    </m:sSub>
                  </m:oMath>
                </a14:m>
                <a:r>
                  <a:rPr lang="en-US" sz="3400" dirty="0"/>
                  <a:t> = concentration at the end of link </a:t>
                </a:r>
                <a14:m>
                  <m:oMath xmlns:m="http://schemas.openxmlformats.org/officeDocument/2006/math">
                    <m:r>
                      <a:rPr lang="en-US" sz="3400" b="0" i="1" smtClean="0">
                        <a:latin typeface="Cambria Math" panose="02040503050406030204" pitchFamily="18" charset="0"/>
                      </a:rPr>
                      <m:t>𝑖</m:t>
                    </m:r>
                  </m:oMath>
                </a14:m>
                <a:endParaRPr lang="en-US" sz="3400" dirty="0"/>
              </a:p>
              <a:p>
                <a:pPr lvl="1"/>
                <a14:m>
                  <m:oMath xmlns:m="http://schemas.openxmlformats.org/officeDocument/2006/math">
                    <m:sSub>
                      <m:sSubPr>
                        <m:ctrlPr>
                          <a:rPr lang="en-US" sz="3600" i="1" smtClean="0">
                            <a:latin typeface="Cambria Math" panose="02040503050406030204" pitchFamily="18" charset="0"/>
                          </a:rPr>
                        </m:ctrlPr>
                      </m:sSubPr>
                      <m:e>
                        <m:r>
                          <a:rPr lang="en-US" sz="3600" b="0" i="1" smtClean="0">
                            <a:latin typeface="Cambria Math" panose="02040503050406030204" pitchFamily="18" charset="0"/>
                          </a:rPr>
                          <m:t>𝑞</m:t>
                        </m:r>
                      </m:e>
                      <m:sub>
                        <m:r>
                          <a:rPr lang="en-US" sz="3600" b="0" i="1" smtClean="0">
                            <a:latin typeface="Cambria Math" panose="02040503050406030204" pitchFamily="18" charset="0"/>
                          </a:rPr>
                          <m:t>2</m:t>
                        </m:r>
                        <m:r>
                          <a:rPr lang="en-US" sz="3600" b="0" i="1" smtClean="0">
                            <a:latin typeface="Cambria Math" panose="02040503050406030204" pitchFamily="18" charset="0"/>
                          </a:rPr>
                          <m:t>𝑖</m:t>
                        </m:r>
                      </m:sub>
                    </m:sSub>
                    <m:r>
                      <a:rPr lang="en-US" sz="3600" b="0" i="1" smtClean="0">
                        <a:latin typeface="Cambria Math" panose="02040503050406030204" pitchFamily="18" charset="0"/>
                      </a:rPr>
                      <m:t>   </m:t>
                    </m:r>
                  </m:oMath>
                </a14:m>
                <a:r>
                  <a:rPr lang="en-US" sz="3400" dirty="0"/>
                  <a:t>= flow rate at the end of link </a:t>
                </a:r>
                <a14:m>
                  <m:oMath xmlns:m="http://schemas.openxmlformats.org/officeDocument/2006/math">
                    <m:r>
                      <a:rPr lang="en-US" b="0" i="1" smtClean="0">
                        <a:latin typeface="Cambria Math" panose="02040503050406030204" pitchFamily="18" charset="0"/>
                      </a:rPr>
                      <m:t>𝑖</m:t>
                    </m:r>
                  </m:oMath>
                </a14:m>
                <a:endParaRPr lang="en-US" sz="3400" dirty="0"/>
              </a:p>
              <a:p>
                <a:pPr lvl="1"/>
                <a14:m>
                  <m:oMath xmlns:m="http://schemas.openxmlformats.org/officeDocument/2006/math">
                    <m:sSub>
                      <m:sSubPr>
                        <m:ctrlPr>
                          <a:rPr lang="en-US" sz="3600" i="1" smtClean="0">
                            <a:latin typeface="Cambria Math" panose="02040503050406030204" pitchFamily="18" charset="0"/>
                          </a:rPr>
                        </m:ctrlPr>
                      </m:sSubPr>
                      <m:e>
                        <m:r>
                          <a:rPr lang="en-US" sz="3600" b="0" i="1" smtClean="0">
                            <a:latin typeface="Cambria Math" panose="02040503050406030204" pitchFamily="18" charset="0"/>
                          </a:rPr>
                          <m:t>𝑞</m:t>
                        </m:r>
                      </m:e>
                      <m:sub>
                        <m:r>
                          <a:rPr lang="en-US" sz="3600" b="0" i="1" smtClean="0">
                            <a:latin typeface="Cambria Math" panose="02040503050406030204" pitchFamily="18" charset="0"/>
                          </a:rPr>
                          <m:t>1</m:t>
                        </m:r>
                        <m:r>
                          <a:rPr lang="en-US" sz="3600" b="0" i="1" smtClean="0">
                            <a:latin typeface="Cambria Math" panose="02040503050406030204" pitchFamily="18" charset="0"/>
                          </a:rPr>
                          <m:t>𝑘</m:t>
                        </m:r>
                      </m:sub>
                    </m:sSub>
                    <m:r>
                      <a:rPr lang="en-US" sz="3600" b="0" i="1" smtClean="0">
                        <a:latin typeface="Cambria Math" panose="02040503050406030204" pitchFamily="18" charset="0"/>
                      </a:rPr>
                      <m:t>  </m:t>
                    </m:r>
                  </m:oMath>
                </a14:m>
                <a:r>
                  <a:rPr lang="en-US" sz="3400" dirty="0"/>
                  <a:t>= flow rate at the start of link </a:t>
                </a:r>
                <a14:m>
                  <m:oMath xmlns:m="http://schemas.openxmlformats.org/officeDocument/2006/math">
                    <m:r>
                      <a:rPr lang="en-US" sz="3400" b="0" i="1" smtClean="0">
                        <a:latin typeface="Cambria Math" panose="02040503050406030204" pitchFamily="18" charset="0"/>
                      </a:rPr>
                      <m:t>𝑘</m:t>
                    </m:r>
                  </m:oMath>
                </a14:m>
                <a:endParaRPr lang="en-US" sz="3400" dirty="0"/>
              </a:p>
              <a:p>
                <a:pPr lvl="1"/>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𝑊</m:t>
                        </m:r>
                      </m:e>
                      <m:sub>
                        <m:r>
                          <a:rPr lang="en-US" sz="3600" b="0" i="1" smtClean="0">
                            <a:latin typeface="Cambria Math" panose="02040503050406030204" pitchFamily="18" charset="0"/>
                          </a:rPr>
                          <m:t>𝑗</m:t>
                        </m:r>
                      </m:sub>
                    </m:sSub>
                  </m:oMath>
                </a14:m>
                <a:r>
                  <a:rPr lang="en-US" sz="3400" dirty="0"/>
                  <a:t>    = mass flow rate of the external source of constituent</a:t>
                </a:r>
              </a:p>
              <a:p>
                <a:pPr lvl="1"/>
                <a14:m>
                  <m:oMath xmlns:m="http://schemas.openxmlformats.org/officeDocument/2006/math">
                    <m:r>
                      <a:rPr lang="en-US" sz="3600" b="0" i="1" smtClean="0">
                        <a:latin typeface="Cambria Math" panose="02040503050406030204" pitchFamily="18" charset="0"/>
                      </a:rPr>
                      <m:t>𝑟</m:t>
                    </m:r>
                    <m:r>
                      <a:rPr lang="en-US" sz="3600" b="0" i="1" smtClean="0">
                        <a:latin typeface="Cambria Math" panose="02040503050406030204" pitchFamily="18" charset="0"/>
                      </a:rPr>
                      <m:t> </m:t>
                    </m:r>
                  </m:oMath>
                </a14:m>
                <a:r>
                  <a:rPr lang="en-US" sz="3400" dirty="0"/>
                  <a:t>      = reaction rate in the storage</a:t>
                </a:r>
              </a:p>
            </p:txBody>
          </p:sp>
        </mc:Choice>
        <mc:Fallback xmlns="">
          <p:sp>
            <p:nvSpPr>
              <p:cNvPr id="3" name="Content Placeholder 3">
                <a:extLst>
                  <a:ext uri="{FF2B5EF4-FFF2-40B4-BE49-F238E27FC236}">
                    <a16:creationId xmlns:a16="http://schemas.microsoft.com/office/drawing/2014/main" id="{8499D239-5605-DF16-BC6D-95DB5D0598D8}"/>
                  </a:ext>
                </a:extLst>
              </p:cNvPr>
              <p:cNvSpPr txBox="1">
                <a:spLocks noRot="1" noChangeAspect="1" noMove="1" noResize="1" noEditPoints="1" noAdjustHandles="1" noChangeArrowheads="1" noChangeShapeType="1" noTextEdit="1"/>
              </p:cNvSpPr>
              <p:nvPr/>
            </p:nvSpPr>
            <p:spPr>
              <a:xfrm>
                <a:off x="600495" y="1828800"/>
                <a:ext cx="10234282" cy="7772400"/>
              </a:xfrm>
              <a:prstGeom prst="rect">
                <a:avLst/>
              </a:prstGeom>
              <a:blipFill>
                <a:blip r:embed="rId3"/>
                <a:stretch>
                  <a:fillRect l="-1907" t="-2824"/>
                </a:stretch>
              </a:blipFill>
            </p:spPr>
            <p:txBody>
              <a:bodyPr/>
              <a:lstStyle/>
              <a:p>
                <a:r>
                  <a:rPr lang="en-CA">
                    <a:noFill/>
                  </a:rPr>
                  <a:t> </a:t>
                </a:r>
              </a:p>
            </p:txBody>
          </p:sp>
        </mc:Fallback>
      </mc:AlternateContent>
      <p:sp>
        <p:nvSpPr>
          <p:cNvPr id="16" name="Rectangle 15">
            <a:extLst>
              <a:ext uri="{FF2B5EF4-FFF2-40B4-BE49-F238E27FC236}">
                <a16:creationId xmlns:a16="http://schemas.microsoft.com/office/drawing/2014/main" id="{6C487A4C-0D04-81C4-6978-0E1A66E1DA62}"/>
              </a:ext>
            </a:extLst>
          </p:cNvPr>
          <p:cNvSpPr/>
          <p:nvPr/>
        </p:nvSpPr>
        <p:spPr>
          <a:xfrm>
            <a:off x="13595230" y="3772537"/>
            <a:ext cx="3761117" cy="6038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62CE6C67-0DBA-EDFF-824E-D41FC04B6436}"/>
              </a:ext>
            </a:extLst>
          </p:cNvPr>
          <p:cNvSpPr/>
          <p:nvPr/>
        </p:nvSpPr>
        <p:spPr>
          <a:xfrm rot="1908521">
            <a:off x="9735916" y="2653544"/>
            <a:ext cx="3761117" cy="603849"/>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E8BAB359-9C63-FAC1-36A1-507768C953E8}"/>
              </a:ext>
            </a:extLst>
          </p:cNvPr>
          <p:cNvSpPr/>
          <p:nvPr/>
        </p:nvSpPr>
        <p:spPr>
          <a:xfrm rot="18305958">
            <a:off x="10327485" y="5511004"/>
            <a:ext cx="3761117" cy="603849"/>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0" name="Straight Arrow Connector 19">
            <a:extLst>
              <a:ext uri="{FF2B5EF4-FFF2-40B4-BE49-F238E27FC236}">
                <a16:creationId xmlns:a16="http://schemas.microsoft.com/office/drawing/2014/main" id="{31070F1E-2478-5E48-512E-DDCE790AD9D7}"/>
              </a:ext>
            </a:extLst>
          </p:cNvPr>
          <p:cNvCxnSpPr/>
          <p:nvPr/>
        </p:nvCxnSpPr>
        <p:spPr>
          <a:xfrm>
            <a:off x="10985538" y="2692652"/>
            <a:ext cx="1261872" cy="749808"/>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66C47E9-0C0F-385D-55DA-13AF210A841E}"/>
              </a:ext>
            </a:extLst>
          </p:cNvPr>
          <p:cNvCxnSpPr>
            <a:cxnSpLocks/>
          </p:cNvCxnSpPr>
          <p:nvPr/>
        </p:nvCxnSpPr>
        <p:spPr>
          <a:xfrm flipV="1">
            <a:off x="11957067" y="5015397"/>
            <a:ext cx="929640" cy="1264125"/>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E63E9F3-5D6E-D0D3-0D17-30C4A0CFB269}"/>
              </a:ext>
            </a:extLst>
          </p:cNvPr>
          <p:cNvCxnSpPr>
            <a:cxnSpLocks/>
          </p:cNvCxnSpPr>
          <p:nvPr/>
        </p:nvCxnSpPr>
        <p:spPr>
          <a:xfrm>
            <a:off x="14408228" y="4218266"/>
            <a:ext cx="1699206" cy="2319"/>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75C1540-DCED-9AE4-1D57-2A6363990019}"/>
              </a:ext>
            </a:extLst>
          </p:cNvPr>
          <p:cNvSpPr txBox="1"/>
          <p:nvPr/>
        </p:nvSpPr>
        <p:spPr>
          <a:xfrm>
            <a:off x="13264623" y="3772537"/>
            <a:ext cx="380597" cy="584775"/>
          </a:xfrm>
          <a:prstGeom prst="rect">
            <a:avLst/>
          </a:prstGeom>
          <a:noFill/>
        </p:spPr>
        <p:txBody>
          <a:bodyPr wrap="square" rtlCol="0">
            <a:spAutoFit/>
          </a:bodyPr>
          <a:lstStyle/>
          <a:p>
            <a:r>
              <a:rPr lang="en-US" sz="3200" dirty="0"/>
              <a:t>j</a:t>
            </a:r>
            <a:endParaRPr lang="en-CA" dirty="0"/>
          </a:p>
        </p:txBody>
      </p:sp>
      <p:cxnSp>
        <p:nvCxnSpPr>
          <p:cNvPr id="24" name="Straight Arrow Connector 23">
            <a:extLst>
              <a:ext uri="{FF2B5EF4-FFF2-40B4-BE49-F238E27FC236}">
                <a16:creationId xmlns:a16="http://schemas.microsoft.com/office/drawing/2014/main" id="{83FC9A06-D6EB-5568-E2E0-E342F0DDFFBC}"/>
              </a:ext>
            </a:extLst>
          </p:cNvPr>
          <p:cNvCxnSpPr/>
          <p:nvPr/>
        </p:nvCxnSpPr>
        <p:spPr>
          <a:xfrm flipV="1">
            <a:off x="13516839" y="4577589"/>
            <a:ext cx="0" cy="113741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5653A43-5B84-7EED-803F-098A99594365}"/>
                  </a:ext>
                </a:extLst>
              </p:cNvPr>
              <p:cNvSpPr txBox="1"/>
              <p:nvPr/>
            </p:nvSpPr>
            <p:spPr>
              <a:xfrm>
                <a:off x="13757275" y="4851112"/>
                <a:ext cx="3761117" cy="624338"/>
              </a:xfrm>
              <a:prstGeom prst="rect">
                <a:avLst/>
              </a:prstGeom>
              <a:noFill/>
            </p:spPr>
            <p:txBody>
              <a:bodyPr wrap="square" rtlCol="0">
                <a:spAutoFit/>
              </a:bodyPr>
              <a:lstStyle/>
              <a:p>
                <a:r>
                  <a:rPr lang="en-US" sz="3200" dirty="0"/>
                  <a:t>External source </a:t>
                </a:r>
                <a14:m>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𝑊</m:t>
                        </m:r>
                      </m:e>
                      <m:sub>
                        <m:r>
                          <a:rPr lang="en-US" sz="3200" b="0" i="1" smtClean="0">
                            <a:latin typeface="Cambria Math" panose="02040503050406030204" pitchFamily="18" charset="0"/>
                          </a:rPr>
                          <m:t>𝑗</m:t>
                        </m:r>
                      </m:sub>
                    </m:sSub>
                  </m:oMath>
                </a14:m>
                <a:endParaRPr lang="en-CA" dirty="0"/>
              </a:p>
            </p:txBody>
          </p:sp>
        </mc:Choice>
        <mc:Fallback xmlns="">
          <p:sp>
            <p:nvSpPr>
              <p:cNvPr id="25" name="TextBox 24">
                <a:extLst>
                  <a:ext uri="{FF2B5EF4-FFF2-40B4-BE49-F238E27FC236}">
                    <a16:creationId xmlns:a16="http://schemas.microsoft.com/office/drawing/2014/main" id="{B5653A43-5B84-7EED-803F-098A99594365}"/>
                  </a:ext>
                </a:extLst>
              </p:cNvPr>
              <p:cNvSpPr txBox="1">
                <a:spLocks noRot="1" noChangeAspect="1" noMove="1" noResize="1" noEditPoints="1" noAdjustHandles="1" noChangeArrowheads="1" noChangeShapeType="1" noTextEdit="1"/>
              </p:cNvSpPr>
              <p:nvPr/>
            </p:nvSpPr>
            <p:spPr>
              <a:xfrm>
                <a:off x="13757275" y="4851112"/>
                <a:ext cx="3761117" cy="624338"/>
              </a:xfrm>
              <a:prstGeom prst="rect">
                <a:avLst/>
              </a:prstGeom>
              <a:blipFill>
                <a:blip r:embed="rId4"/>
                <a:stretch>
                  <a:fillRect l="-4214" t="-11765" b="-2647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314320A-3CE6-5001-FFA5-F34088B31A8E}"/>
                  </a:ext>
                </a:extLst>
              </p:cNvPr>
              <p:cNvSpPr txBox="1"/>
              <p:nvPr/>
            </p:nvSpPr>
            <p:spPr>
              <a:xfrm rot="1897071">
                <a:off x="11031548" y="2235603"/>
                <a:ext cx="2279922" cy="584775"/>
              </a:xfrm>
              <a:prstGeom prst="rect">
                <a:avLst/>
              </a:prstGeom>
              <a:noFill/>
            </p:spPr>
            <p:txBody>
              <a:bodyPr wrap="square" rtlCol="0">
                <a:spAutoFit/>
              </a:bodyPr>
              <a:lstStyle/>
              <a:p>
                <a:r>
                  <a:rPr lang="en-US" sz="3200" dirty="0"/>
                  <a:t>Link </a:t>
                </a:r>
                <a14:m>
                  <m:oMath xmlns:m="http://schemas.openxmlformats.org/officeDocument/2006/math">
                    <m:r>
                      <a:rPr lang="en-US" sz="3200" b="0" i="1" dirty="0" smtClean="0">
                        <a:latin typeface="Cambria Math" panose="02040503050406030204" pitchFamily="18" charset="0"/>
                      </a:rPr>
                      <m:t>𝑖</m:t>
                    </m:r>
                    <m:r>
                      <a:rPr lang="en-US" sz="3200" b="0" i="1" dirty="0" smtClean="0">
                        <a:latin typeface="Cambria Math" panose="02040503050406030204" pitchFamily="18" charset="0"/>
                      </a:rPr>
                      <m:t>=1</m:t>
                    </m:r>
                  </m:oMath>
                </a14:m>
                <a:endParaRPr lang="en-CA" dirty="0"/>
              </a:p>
            </p:txBody>
          </p:sp>
        </mc:Choice>
        <mc:Fallback xmlns="">
          <p:sp>
            <p:nvSpPr>
              <p:cNvPr id="26" name="TextBox 25">
                <a:extLst>
                  <a:ext uri="{FF2B5EF4-FFF2-40B4-BE49-F238E27FC236}">
                    <a16:creationId xmlns:a16="http://schemas.microsoft.com/office/drawing/2014/main" id="{E314320A-3CE6-5001-FFA5-F34088B31A8E}"/>
                  </a:ext>
                </a:extLst>
              </p:cNvPr>
              <p:cNvSpPr txBox="1">
                <a:spLocks noRot="1" noChangeAspect="1" noMove="1" noResize="1" noEditPoints="1" noAdjustHandles="1" noChangeArrowheads="1" noChangeShapeType="1" noTextEdit="1"/>
              </p:cNvSpPr>
              <p:nvPr/>
            </p:nvSpPr>
            <p:spPr>
              <a:xfrm rot="1897071">
                <a:off x="11031548" y="2235603"/>
                <a:ext cx="2279922" cy="584775"/>
              </a:xfrm>
              <a:prstGeom prst="rect">
                <a:avLst/>
              </a:prstGeom>
              <a:blipFill>
                <a:blip r:embed="rId5"/>
                <a:stretch>
                  <a:fillRect l="-10541" t="-8244"/>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05EF5F8-01BB-9F16-58B1-B8E401775924}"/>
                  </a:ext>
                </a:extLst>
              </p:cNvPr>
              <p:cNvSpPr txBox="1"/>
              <p:nvPr/>
            </p:nvSpPr>
            <p:spPr>
              <a:xfrm rot="18404594">
                <a:off x="10554794" y="5031931"/>
                <a:ext cx="2279922" cy="584775"/>
              </a:xfrm>
              <a:prstGeom prst="rect">
                <a:avLst/>
              </a:prstGeom>
              <a:noFill/>
            </p:spPr>
            <p:txBody>
              <a:bodyPr wrap="square" rtlCol="0">
                <a:spAutoFit/>
              </a:bodyPr>
              <a:lstStyle/>
              <a:p>
                <a:r>
                  <a:rPr lang="en-US" sz="3200" dirty="0"/>
                  <a:t>Link </a:t>
                </a:r>
                <a14:m>
                  <m:oMath xmlns:m="http://schemas.openxmlformats.org/officeDocument/2006/math">
                    <m:r>
                      <a:rPr lang="en-US" sz="3200" b="0" i="1" dirty="0" smtClean="0">
                        <a:latin typeface="Cambria Math" panose="02040503050406030204" pitchFamily="18" charset="0"/>
                      </a:rPr>
                      <m:t>𝑖</m:t>
                    </m:r>
                    <m:r>
                      <a:rPr lang="en-US" sz="3200" b="0" i="1" dirty="0" smtClean="0">
                        <a:latin typeface="Cambria Math" panose="02040503050406030204" pitchFamily="18" charset="0"/>
                      </a:rPr>
                      <m:t>=2</m:t>
                    </m:r>
                  </m:oMath>
                </a14:m>
                <a:endParaRPr lang="en-CA" dirty="0"/>
              </a:p>
            </p:txBody>
          </p:sp>
        </mc:Choice>
        <mc:Fallback xmlns="">
          <p:sp>
            <p:nvSpPr>
              <p:cNvPr id="27" name="TextBox 26">
                <a:extLst>
                  <a:ext uri="{FF2B5EF4-FFF2-40B4-BE49-F238E27FC236}">
                    <a16:creationId xmlns:a16="http://schemas.microsoft.com/office/drawing/2014/main" id="{F05EF5F8-01BB-9F16-58B1-B8E401775924}"/>
                  </a:ext>
                </a:extLst>
              </p:cNvPr>
              <p:cNvSpPr txBox="1">
                <a:spLocks noRot="1" noChangeAspect="1" noMove="1" noResize="1" noEditPoints="1" noAdjustHandles="1" noChangeArrowheads="1" noChangeShapeType="1" noTextEdit="1"/>
              </p:cNvSpPr>
              <p:nvPr/>
            </p:nvSpPr>
            <p:spPr>
              <a:xfrm rot="18404594">
                <a:off x="10554794" y="5031931"/>
                <a:ext cx="2279922" cy="584775"/>
              </a:xfrm>
              <a:prstGeom prst="rect">
                <a:avLst/>
              </a:prstGeom>
              <a:blipFill>
                <a:blip r:embed="rId6"/>
                <a:stretch>
                  <a:fillRect l="-8306" b="-11173"/>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39B2593-C5CB-64F5-73C6-0142855B35C5}"/>
                  </a:ext>
                </a:extLst>
              </p:cNvPr>
              <p:cNvSpPr txBox="1"/>
              <p:nvPr/>
            </p:nvSpPr>
            <p:spPr>
              <a:xfrm>
                <a:off x="13989915" y="3161084"/>
                <a:ext cx="2279922" cy="584775"/>
              </a:xfrm>
              <a:prstGeom prst="rect">
                <a:avLst/>
              </a:prstGeom>
              <a:noFill/>
            </p:spPr>
            <p:txBody>
              <a:bodyPr wrap="square" rtlCol="0">
                <a:spAutoFit/>
              </a:bodyPr>
              <a:lstStyle/>
              <a:p>
                <a:r>
                  <a:rPr lang="en-US" sz="3200" dirty="0"/>
                  <a:t>Link </a:t>
                </a:r>
                <a14:m>
                  <m:oMath xmlns:m="http://schemas.openxmlformats.org/officeDocument/2006/math">
                    <m:r>
                      <m:rPr>
                        <m:sty m:val="p"/>
                      </m:rPr>
                      <a:rPr lang="en-US" sz="3200" b="0" i="0" dirty="0" smtClean="0">
                        <a:latin typeface="Cambria Math" panose="02040503050406030204" pitchFamily="18" charset="0"/>
                      </a:rPr>
                      <m:t>k</m:t>
                    </m:r>
                    <m:r>
                      <a:rPr lang="en-US" sz="3200" b="0" i="1" dirty="0" smtClean="0">
                        <a:latin typeface="Cambria Math" panose="02040503050406030204" pitchFamily="18" charset="0"/>
                      </a:rPr>
                      <m:t>=1</m:t>
                    </m:r>
                  </m:oMath>
                </a14:m>
                <a:endParaRPr lang="en-CA" dirty="0"/>
              </a:p>
            </p:txBody>
          </p:sp>
        </mc:Choice>
        <mc:Fallback xmlns="">
          <p:sp>
            <p:nvSpPr>
              <p:cNvPr id="29" name="TextBox 28">
                <a:extLst>
                  <a:ext uri="{FF2B5EF4-FFF2-40B4-BE49-F238E27FC236}">
                    <a16:creationId xmlns:a16="http://schemas.microsoft.com/office/drawing/2014/main" id="{039B2593-C5CB-64F5-73C6-0142855B35C5}"/>
                  </a:ext>
                </a:extLst>
              </p:cNvPr>
              <p:cNvSpPr txBox="1">
                <a:spLocks noRot="1" noChangeAspect="1" noMove="1" noResize="1" noEditPoints="1" noAdjustHandles="1" noChangeArrowheads="1" noChangeShapeType="1" noTextEdit="1"/>
              </p:cNvSpPr>
              <p:nvPr/>
            </p:nvSpPr>
            <p:spPr>
              <a:xfrm>
                <a:off x="13989915" y="3161084"/>
                <a:ext cx="2279922" cy="584775"/>
              </a:xfrm>
              <a:prstGeom prst="rect">
                <a:avLst/>
              </a:prstGeom>
              <a:blipFill>
                <a:blip r:embed="rId7"/>
                <a:stretch>
                  <a:fillRect l="-6952" t="-12632" b="-3578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47077A1-B7C8-58B2-AA2D-370619404838}"/>
                  </a:ext>
                </a:extLst>
              </p:cNvPr>
              <p:cNvSpPr txBox="1"/>
              <p:nvPr/>
            </p:nvSpPr>
            <p:spPr>
              <a:xfrm>
                <a:off x="13172290" y="3736587"/>
                <a:ext cx="380597"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rPr>
                        <m:t>𝑗</m:t>
                      </m:r>
                    </m:oMath>
                  </m:oMathPara>
                </a14:m>
                <a:endParaRPr lang="en-CA" dirty="0"/>
              </a:p>
            </p:txBody>
          </p:sp>
        </mc:Choice>
        <mc:Fallback xmlns="">
          <p:sp>
            <p:nvSpPr>
              <p:cNvPr id="30" name="TextBox 29">
                <a:extLst>
                  <a:ext uri="{FF2B5EF4-FFF2-40B4-BE49-F238E27FC236}">
                    <a16:creationId xmlns:a16="http://schemas.microsoft.com/office/drawing/2014/main" id="{347077A1-B7C8-58B2-AA2D-370619404838}"/>
                  </a:ext>
                </a:extLst>
              </p:cNvPr>
              <p:cNvSpPr txBox="1">
                <a:spLocks noRot="1" noChangeAspect="1" noMove="1" noResize="1" noEditPoints="1" noAdjustHandles="1" noChangeArrowheads="1" noChangeShapeType="1" noTextEdit="1"/>
              </p:cNvSpPr>
              <p:nvPr/>
            </p:nvSpPr>
            <p:spPr>
              <a:xfrm>
                <a:off x="13172290" y="3736587"/>
                <a:ext cx="380597" cy="584775"/>
              </a:xfrm>
              <a:prstGeom prst="rect">
                <a:avLst/>
              </a:prstGeom>
              <a:blipFill>
                <a:blip r:embed="rId8"/>
                <a:stretch>
                  <a:fillRect/>
                </a:stretch>
              </a:blipFill>
            </p:spPr>
            <p:txBody>
              <a:bodyPr/>
              <a:lstStyle/>
              <a:p>
                <a:r>
                  <a:rPr lang="en-CA">
                    <a:noFill/>
                  </a:rPr>
                  <a:t> </a:t>
                </a:r>
              </a:p>
            </p:txBody>
          </p:sp>
        </mc:Fallback>
      </mc:AlternateContent>
      <p:sp>
        <p:nvSpPr>
          <p:cNvPr id="5" name="Rectangle 4">
            <a:extLst>
              <a:ext uri="{FF2B5EF4-FFF2-40B4-BE49-F238E27FC236}">
                <a16:creationId xmlns:a16="http://schemas.microsoft.com/office/drawing/2014/main" id="{03F85F76-54DD-4331-5998-4AD59DD02219}"/>
              </a:ext>
            </a:extLst>
          </p:cNvPr>
          <p:cNvSpPr/>
          <p:nvPr/>
        </p:nvSpPr>
        <p:spPr>
          <a:xfrm rot="1908521">
            <a:off x="9826607" y="2677209"/>
            <a:ext cx="3761117" cy="2015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1B436C28-E6FE-9A61-EDE5-E39032537C02}"/>
              </a:ext>
            </a:extLst>
          </p:cNvPr>
          <p:cNvSpPr/>
          <p:nvPr/>
        </p:nvSpPr>
        <p:spPr>
          <a:xfrm>
            <a:off x="13595230" y="3793377"/>
            <a:ext cx="3761117" cy="2015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8E99FCED-3CE1-F1C5-3614-09BDD9490DA6}"/>
              </a:ext>
            </a:extLst>
          </p:cNvPr>
          <p:cNvSpPr/>
          <p:nvPr/>
        </p:nvSpPr>
        <p:spPr>
          <a:xfrm rot="18293841">
            <a:off x="10177183" y="5597435"/>
            <a:ext cx="3761117" cy="2015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Rectangle 27">
            <a:extLst>
              <a:ext uri="{FF2B5EF4-FFF2-40B4-BE49-F238E27FC236}">
                <a16:creationId xmlns:a16="http://schemas.microsoft.com/office/drawing/2014/main" id="{47FB4729-DCC3-E402-4CA5-8E457CB6E827}"/>
              </a:ext>
            </a:extLst>
          </p:cNvPr>
          <p:cNvSpPr/>
          <p:nvPr/>
        </p:nvSpPr>
        <p:spPr>
          <a:xfrm>
            <a:off x="12783312" y="3506202"/>
            <a:ext cx="973962" cy="10501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717350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D57C817-1134-4BEC-B88A-3BB5AA40146A}"/>
              </a:ext>
            </a:extLst>
          </p:cNvPr>
          <p:cNvSpPr>
            <a:spLocks noGrp="1"/>
          </p:cNvSpPr>
          <p:nvPr>
            <p:ph type="title"/>
          </p:nvPr>
        </p:nvSpPr>
        <p:spPr/>
        <p:txBody>
          <a:bodyPr/>
          <a:lstStyle/>
          <a:p>
            <a:r>
              <a:rPr lang="en-CA" dirty="0"/>
              <a:t>Substances in Flowing Water</a:t>
            </a:r>
            <a:endParaRPr lang="en-US" dirty="0"/>
          </a:p>
        </p:txBody>
      </p:sp>
      <p:sp>
        <p:nvSpPr>
          <p:cNvPr id="2" name="Content Placeholder 1"/>
          <p:cNvSpPr>
            <a:spLocks noGrp="1"/>
          </p:cNvSpPr>
          <p:nvPr>
            <p:ph sz="half" idx="2"/>
          </p:nvPr>
        </p:nvSpPr>
        <p:spPr>
          <a:xfrm>
            <a:off x="600499" y="1920240"/>
            <a:ext cx="9214845" cy="8167189"/>
          </a:xfrm>
        </p:spPr>
        <p:txBody>
          <a:bodyPr>
            <a:noAutofit/>
          </a:bodyPr>
          <a:lstStyle/>
          <a:p>
            <a:r>
              <a:rPr lang="en-CA" dirty="0"/>
              <a:t>Buoyant materials on surface</a:t>
            </a:r>
          </a:p>
          <a:p>
            <a:r>
              <a:rPr lang="en-CA" dirty="0"/>
              <a:t>Dispersed materials in water</a:t>
            </a:r>
          </a:p>
          <a:p>
            <a:pPr lvl="1"/>
            <a:r>
              <a:rPr lang="en-CA" dirty="0"/>
              <a:t>Solids held in suspension by turbulence</a:t>
            </a:r>
          </a:p>
          <a:p>
            <a:pPr lvl="1"/>
            <a:r>
              <a:rPr lang="en-CA" dirty="0"/>
              <a:t>Colloidal/dissolved material in chemical solution</a:t>
            </a:r>
          </a:p>
          <a:p>
            <a:r>
              <a:rPr lang="en-CA" dirty="0"/>
              <a:t>Bed material on the bottom</a:t>
            </a:r>
          </a:p>
          <a:p>
            <a:r>
              <a:rPr lang="en-CA" dirty="0"/>
              <a:t>Sources of sediments/solids</a:t>
            </a:r>
          </a:p>
          <a:p>
            <a:pPr lvl="1"/>
            <a:r>
              <a:rPr lang="en-CA" dirty="0"/>
              <a:t>Urban “dirt”</a:t>
            </a:r>
          </a:p>
          <a:p>
            <a:pPr lvl="1"/>
            <a:r>
              <a:rPr lang="en-CA" dirty="0"/>
              <a:t>Streambank erosion</a:t>
            </a:r>
          </a:p>
          <a:p>
            <a:pPr lvl="1"/>
            <a:r>
              <a:rPr lang="en-CA" dirty="0"/>
              <a:t>Construction/earthmoving activities</a:t>
            </a:r>
          </a:p>
          <a:p>
            <a:pPr lvl="1"/>
            <a:r>
              <a:rPr lang="en-CA" dirty="0"/>
              <a:t>Channel/land use modifications</a:t>
            </a:r>
          </a:p>
          <a:p>
            <a:pPr marL="0" indent="0">
              <a:buNone/>
            </a:pPr>
            <a:endParaRPr lang="en-CA" dirty="0"/>
          </a:p>
          <a:p>
            <a:endParaRPr lang="en-CA" dirty="0"/>
          </a:p>
        </p:txBody>
      </p:sp>
      <p:pic>
        <p:nvPicPr>
          <p:cNvPr id="9" name="Picture 2" descr="C:\Documents and Settings\gregorym1\My Documents\EnviroProtectionAgency_US\SWMM5\Training\Lectures\Images\OutfallsCanReallyRip.jpg">
            <a:extLst>
              <a:ext uri="{FF2B5EF4-FFF2-40B4-BE49-F238E27FC236}">
                <a16:creationId xmlns:a16="http://schemas.microsoft.com/office/drawing/2014/main" id="{12895562-97AA-404A-B875-1265D6037153}"/>
              </a:ext>
            </a:extLst>
          </p:cNvPr>
          <p:cNvPicPr>
            <a:picLocks noGrp="1" noChangeAspect="1" noChangeArrowheads="1"/>
          </p:cNvPicPr>
          <p:nvPr>
            <p:ph sz="half" idx="11"/>
          </p:nvPr>
        </p:nvPicPr>
        <p:blipFill>
          <a:blip r:embed="rId3"/>
          <a:srcRect/>
          <a:stretch>
            <a:fillRect/>
          </a:stretch>
        </p:blipFill>
        <p:spPr bwMode="auto">
          <a:xfrm>
            <a:off x="10011601" y="2932870"/>
            <a:ext cx="7675900" cy="5117266"/>
          </a:xfrm>
          <a:prstGeom prst="rect">
            <a:avLst/>
          </a:prstGeom>
          <a:ln w="15875">
            <a:noFill/>
          </a:ln>
        </p:spPr>
      </p:pic>
    </p:spTree>
    <p:extLst>
      <p:ext uri="{BB962C8B-B14F-4D97-AF65-F5344CB8AC3E}">
        <p14:creationId xmlns:p14="http://schemas.microsoft.com/office/powerpoint/2010/main" val="9290676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600499" y="379809"/>
            <a:ext cx="16984116" cy="1050133"/>
          </a:xfrm>
        </p:spPr>
        <p:txBody>
          <a:bodyPr>
            <a:noAutofit/>
          </a:bodyPr>
          <a:lstStyle/>
          <a:p>
            <a:r>
              <a:rPr lang="en-US" dirty="0"/>
              <a:t>Quality Routing Assumes Complete Mixing</a:t>
            </a:r>
          </a:p>
        </p:txBody>
      </p:sp>
      <mc:AlternateContent xmlns:mc="http://schemas.openxmlformats.org/markup-compatibility/2006" xmlns:a14="http://schemas.microsoft.com/office/drawing/2010/main">
        <mc:Choice Requires="a14">
          <p:sp>
            <p:nvSpPr>
              <p:cNvPr id="54276" name="Object 3"/>
              <p:cNvSpPr txBox="1"/>
              <p:nvPr/>
            </p:nvSpPr>
            <p:spPr bwMode="auto">
              <a:xfrm>
                <a:off x="600499" y="2589948"/>
                <a:ext cx="11834812" cy="17907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f>
                        <m:fPr>
                          <m:ctrlPr>
                            <a:rPr lang="en-US" sz="5400" i="1" smtClean="0">
                              <a:solidFill>
                                <a:schemeClr val="bg2">
                                  <a:lumMod val="50000"/>
                                </a:schemeClr>
                              </a:solidFill>
                              <a:latin typeface="Cambria Math" panose="02040503050406030204" pitchFamily="18" charset="0"/>
                            </a:rPr>
                          </m:ctrlPr>
                        </m:fPr>
                        <m:num>
                          <m:r>
                            <a:rPr lang="en-US" sz="5400" i="1">
                              <a:solidFill>
                                <a:schemeClr val="bg2">
                                  <a:lumMod val="50000"/>
                                </a:schemeClr>
                              </a:solidFill>
                              <a:latin typeface="Cambria Math" panose="02040503050406030204" pitchFamily="18" charset="0"/>
                            </a:rPr>
                            <m:t>𝑑</m:t>
                          </m:r>
                          <m:r>
                            <a:rPr lang="en-US" sz="5400" i="1">
                              <a:solidFill>
                                <a:schemeClr val="bg2">
                                  <a:lumMod val="50000"/>
                                </a:schemeClr>
                              </a:solidFill>
                              <a:latin typeface="Cambria Math" panose="02040503050406030204" pitchFamily="18" charset="0"/>
                            </a:rPr>
                            <m:t>(</m:t>
                          </m:r>
                          <m:r>
                            <a:rPr lang="en-US" sz="5400" i="1">
                              <a:solidFill>
                                <a:schemeClr val="bg2">
                                  <a:lumMod val="50000"/>
                                </a:schemeClr>
                              </a:solidFill>
                              <a:latin typeface="Cambria Math" panose="02040503050406030204" pitchFamily="18" charset="0"/>
                            </a:rPr>
                            <m:t>𝑉𝑐</m:t>
                          </m:r>
                          <m:r>
                            <a:rPr lang="en-US" sz="5400" i="1">
                              <a:solidFill>
                                <a:schemeClr val="bg2">
                                  <a:lumMod val="50000"/>
                                </a:schemeClr>
                              </a:solidFill>
                              <a:latin typeface="Cambria Math" panose="02040503050406030204" pitchFamily="18" charset="0"/>
                            </a:rPr>
                            <m:t>)</m:t>
                          </m:r>
                        </m:num>
                        <m:den>
                          <m:r>
                            <a:rPr lang="en-US" sz="5400" i="1">
                              <a:solidFill>
                                <a:schemeClr val="bg2">
                                  <a:lumMod val="50000"/>
                                </a:schemeClr>
                              </a:solidFill>
                              <a:latin typeface="Cambria Math" panose="02040503050406030204" pitchFamily="18" charset="0"/>
                            </a:rPr>
                            <m:t>𝑑𝑡</m:t>
                          </m:r>
                        </m:den>
                      </m:f>
                      <m:r>
                        <a:rPr lang="en-US" sz="5400" i="1">
                          <a:solidFill>
                            <a:schemeClr val="bg2">
                              <a:lumMod val="50000"/>
                            </a:schemeClr>
                          </a:solidFill>
                          <a:latin typeface="Cambria Math" panose="02040503050406030204" pitchFamily="18" charset="0"/>
                        </a:rPr>
                        <m:t>=</m:t>
                      </m:r>
                      <m:sSub>
                        <m:sSubPr>
                          <m:ctrlPr>
                            <a:rPr lang="en-US" sz="5400" i="1" smtClean="0">
                              <a:solidFill>
                                <a:schemeClr val="bg2">
                                  <a:lumMod val="50000"/>
                                </a:schemeClr>
                              </a:solidFill>
                              <a:latin typeface="Cambria Math" panose="02040503050406030204" pitchFamily="18" charset="0"/>
                            </a:rPr>
                          </m:ctrlPr>
                        </m:sSubPr>
                        <m:e>
                          <m:r>
                            <a:rPr lang="en-US" sz="5400" b="0" i="1" smtClean="0">
                              <a:solidFill>
                                <a:schemeClr val="bg2">
                                  <a:lumMod val="50000"/>
                                </a:schemeClr>
                              </a:solidFill>
                              <a:latin typeface="Cambria Math" panose="02040503050406030204" pitchFamily="18" charset="0"/>
                            </a:rPr>
                            <m:t>𝐶</m:t>
                          </m:r>
                        </m:e>
                        <m:sub>
                          <m:r>
                            <a:rPr lang="en-US" sz="5400" b="0" i="1" smtClean="0">
                              <a:solidFill>
                                <a:schemeClr val="bg2">
                                  <a:lumMod val="50000"/>
                                </a:schemeClr>
                              </a:solidFill>
                              <a:latin typeface="Cambria Math" panose="02040503050406030204" pitchFamily="18" charset="0"/>
                            </a:rPr>
                            <m:t>𝑖𝑛</m:t>
                          </m:r>
                        </m:sub>
                      </m:sSub>
                      <m:sSub>
                        <m:sSubPr>
                          <m:ctrlPr>
                            <a:rPr lang="en-US" sz="5400" i="1" smtClean="0">
                              <a:solidFill>
                                <a:schemeClr val="bg2">
                                  <a:lumMod val="50000"/>
                                </a:schemeClr>
                              </a:solidFill>
                              <a:latin typeface="Cambria Math" panose="02040503050406030204" pitchFamily="18" charset="0"/>
                            </a:rPr>
                          </m:ctrlPr>
                        </m:sSubPr>
                        <m:e>
                          <m:r>
                            <a:rPr lang="en-US" sz="5400" b="0" i="1" smtClean="0">
                              <a:solidFill>
                                <a:schemeClr val="bg2">
                                  <a:lumMod val="50000"/>
                                </a:schemeClr>
                              </a:solidFill>
                              <a:latin typeface="Cambria Math" panose="02040503050406030204" pitchFamily="18" charset="0"/>
                            </a:rPr>
                            <m:t>𝑄</m:t>
                          </m:r>
                        </m:e>
                        <m:sub>
                          <m:r>
                            <a:rPr lang="en-US" sz="5400" b="0" i="1" smtClean="0">
                              <a:solidFill>
                                <a:schemeClr val="bg2">
                                  <a:lumMod val="50000"/>
                                </a:schemeClr>
                              </a:solidFill>
                              <a:latin typeface="Cambria Math" panose="02040503050406030204" pitchFamily="18" charset="0"/>
                            </a:rPr>
                            <m:t>𝑖𝑛</m:t>
                          </m:r>
                        </m:sub>
                      </m:sSub>
                      <m:r>
                        <a:rPr lang="en-US" sz="5400" i="1">
                          <a:solidFill>
                            <a:schemeClr val="bg2">
                              <a:lumMod val="50000"/>
                            </a:schemeClr>
                          </a:solidFill>
                          <a:latin typeface="Cambria Math" panose="02040503050406030204" pitchFamily="18" charset="0"/>
                        </a:rPr>
                        <m:t>−</m:t>
                      </m:r>
                      <m:r>
                        <a:rPr lang="en-US" sz="5400" b="0" i="1" smtClean="0">
                          <a:solidFill>
                            <a:schemeClr val="bg2">
                              <a:lumMod val="50000"/>
                            </a:schemeClr>
                          </a:solidFill>
                          <a:latin typeface="Cambria Math" panose="02040503050406030204" pitchFamily="18" charset="0"/>
                        </a:rPr>
                        <m:t>𝑐</m:t>
                      </m:r>
                      <m:sSub>
                        <m:sSubPr>
                          <m:ctrlPr>
                            <a:rPr lang="en-US" sz="5400" b="0" i="1" smtClean="0">
                              <a:solidFill>
                                <a:schemeClr val="bg2">
                                  <a:lumMod val="50000"/>
                                </a:schemeClr>
                              </a:solidFill>
                              <a:latin typeface="Cambria Math" panose="02040503050406030204" pitchFamily="18" charset="0"/>
                            </a:rPr>
                          </m:ctrlPr>
                        </m:sSubPr>
                        <m:e>
                          <m:r>
                            <a:rPr lang="en-US" sz="5400" b="0" i="1" smtClean="0">
                              <a:solidFill>
                                <a:schemeClr val="bg2">
                                  <a:lumMod val="50000"/>
                                </a:schemeClr>
                              </a:solidFill>
                              <a:latin typeface="Cambria Math" panose="02040503050406030204" pitchFamily="18" charset="0"/>
                            </a:rPr>
                            <m:t>𝑄</m:t>
                          </m:r>
                        </m:e>
                        <m:sub>
                          <m:r>
                            <a:rPr lang="en-US" sz="5400" b="0" i="1" smtClean="0">
                              <a:solidFill>
                                <a:schemeClr val="bg2">
                                  <a:lumMod val="50000"/>
                                </a:schemeClr>
                              </a:solidFill>
                              <a:latin typeface="Cambria Math" panose="02040503050406030204" pitchFamily="18" charset="0"/>
                            </a:rPr>
                            <m:t>𝑜𝑢𝑡</m:t>
                          </m:r>
                        </m:sub>
                      </m:sSub>
                      <m:r>
                        <a:rPr lang="en-US" sz="5400" i="1">
                          <a:solidFill>
                            <a:schemeClr val="bg2">
                              <a:lumMod val="50000"/>
                            </a:schemeClr>
                          </a:solidFill>
                          <a:latin typeface="Cambria Math" panose="02040503050406030204" pitchFamily="18" charset="0"/>
                        </a:rPr>
                        <m:t>−</m:t>
                      </m:r>
                      <m:r>
                        <a:rPr lang="en-US" sz="5400" b="0" i="1" smtClean="0">
                          <a:solidFill>
                            <a:schemeClr val="bg2">
                              <a:lumMod val="50000"/>
                            </a:schemeClr>
                          </a:solidFill>
                          <a:latin typeface="Cambria Math" panose="02040503050406030204" pitchFamily="18" charset="0"/>
                        </a:rPr>
                        <m:t>𝑉</m:t>
                      </m:r>
                      <m:sSub>
                        <m:sSubPr>
                          <m:ctrlPr>
                            <a:rPr lang="en-US" sz="5400" b="0" i="1" smtClean="0">
                              <a:solidFill>
                                <a:schemeClr val="bg2">
                                  <a:lumMod val="50000"/>
                                </a:schemeClr>
                              </a:solidFill>
                              <a:latin typeface="Cambria Math" panose="02040503050406030204" pitchFamily="18" charset="0"/>
                            </a:rPr>
                          </m:ctrlPr>
                        </m:sSubPr>
                        <m:e>
                          <m:r>
                            <a:rPr lang="en-US" sz="5400" b="0" i="1" smtClean="0">
                              <a:solidFill>
                                <a:schemeClr val="bg2">
                                  <a:lumMod val="50000"/>
                                </a:schemeClr>
                              </a:solidFill>
                              <a:latin typeface="Cambria Math" panose="02040503050406030204" pitchFamily="18" charset="0"/>
                            </a:rPr>
                            <m:t>𝐾</m:t>
                          </m:r>
                        </m:e>
                        <m:sub>
                          <m:r>
                            <a:rPr lang="en-US" sz="5400" b="0" i="1" smtClean="0">
                              <a:solidFill>
                                <a:schemeClr val="bg2">
                                  <a:lumMod val="50000"/>
                                </a:schemeClr>
                              </a:solidFill>
                              <a:latin typeface="Cambria Math" panose="02040503050406030204" pitchFamily="18" charset="0"/>
                            </a:rPr>
                            <m:t>1</m:t>
                          </m:r>
                        </m:sub>
                      </m:sSub>
                      <m:r>
                        <a:rPr lang="en-US" sz="5400" b="0" i="1" smtClean="0">
                          <a:solidFill>
                            <a:schemeClr val="bg2">
                              <a:lumMod val="50000"/>
                            </a:schemeClr>
                          </a:solidFill>
                          <a:latin typeface="Cambria Math" panose="02040503050406030204" pitchFamily="18" charset="0"/>
                        </a:rPr>
                        <m:t>𝑐</m:t>
                      </m:r>
                    </m:oMath>
                  </m:oMathPara>
                </a14:m>
                <a:endParaRPr lang="en-US" dirty="0">
                  <a:solidFill>
                    <a:schemeClr val="bg2">
                      <a:lumMod val="50000"/>
                    </a:schemeClr>
                  </a:solidFill>
                </a:endParaRPr>
              </a:p>
            </p:txBody>
          </p:sp>
        </mc:Choice>
        <mc:Fallback xmlns="">
          <p:sp>
            <p:nvSpPr>
              <p:cNvPr id="54276" name="Object 3"/>
              <p:cNvSpPr txBox="1">
                <a:spLocks noRot="1" noChangeAspect="1" noMove="1" noResize="1" noEditPoints="1" noAdjustHandles="1" noChangeArrowheads="1" noChangeShapeType="1" noTextEdit="1"/>
              </p:cNvSpPr>
              <p:nvPr/>
            </p:nvSpPr>
            <p:spPr bwMode="auto">
              <a:xfrm>
                <a:off x="600499" y="2589948"/>
                <a:ext cx="11834812" cy="1790700"/>
              </a:xfrm>
              <a:prstGeom prst="rect">
                <a:avLst/>
              </a:prstGeom>
              <a:blipFill>
                <a:blip r:embed="rId3"/>
                <a:stretch>
                  <a:fillRect/>
                </a:stretch>
              </a:blipFill>
              <a:ln>
                <a:no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600498" y="5005477"/>
                <a:ext cx="13125771" cy="4247317"/>
              </a:xfrm>
              <a:prstGeom prst="rect">
                <a:avLst/>
              </a:prstGeom>
              <a:noFill/>
            </p:spPr>
            <p:txBody>
              <a:bodyPr wrap="square" rtlCol="0">
                <a:spAutoFit/>
              </a:bodyPr>
              <a:lstStyle/>
              <a:p>
                <a:pPr defTabSz="692945"/>
                <a:r>
                  <a:rPr lang="en-CA" sz="3000" dirty="0"/>
                  <a:t>Where:</a:t>
                </a:r>
              </a:p>
              <a:p>
                <a:pPr defTabSz="692945"/>
                <a:r>
                  <a:rPr lang="en-CA" sz="3000" dirty="0"/>
                  <a:t>	</a:t>
                </a:r>
              </a:p>
              <a:p>
                <a:pPr defTabSz="692945"/>
                <a:r>
                  <a:rPr lang="en-CA" sz="3000" dirty="0"/>
                  <a:t>	</a:t>
                </a:r>
                <a14:m>
                  <m:oMath xmlns:m="http://schemas.openxmlformats.org/officeDocument/2006/math">
                    <m:r>
                      <a:rPr lang="en-CA" sz="3000" i="1" dirty="0" smtClean="0">
                        <a:latin typeface="Cambria Math" panose="02040503050406030204" pitchFamily="18" charset="0"/>
                      </a:rPr>
                      <m:t>𝑉</m:t>
                    </m:r>
                  </m:oMath>
                </a14:m>
                <a:r>
                  <a:rPr lang="en-CA" sz="3000" dirty="0"/>
                  <a:t>	  = reactor volume</a:t>
                </a:r>
                <a:endParaRPr lang="en-CA" sz="3000" baseline="30000" dirty="0"/>
              </a:p>
              <a:p>
                <a:pPr defTabSz="692945"/>
                <a:r>
                  <a:rPr lang="en-CA" sz="3000" dirty="0"/>
                  <a:t>	</a:t>
                </a:r>
                <a14:m>
                  <m:oMath xmlns:m="http://schemas.openxmlformats.org/officeDocument/2006/math">
                    <m:sSub>
                      <m:sSubPr>
                        <m:ctrlPr>
                          <a:rPr lang="en-CA" sz="3000" i="1" smtClean="0">
                            <a:latin typeface="Cambria Math" panose="02040503050406030204" pitchFamily="18" charset="0"/>
                          </a:rPr>
                        </m:ctrlPr>
                      </m:sSubPr>
                      <m:e>
                        <m:r>
                          <a:rPr lang="en-US" sz="3000" b="0" i="1" smtClean="0">
                            <a:latin typeface="Cambria Math" panose="02040503050406030204" pitchFamily="18" charset="0"/>
                          </a:rPr>
                          <m:t>𝐶</m:t>
                        </m:r>
                      </m:e>
                      <m:sub>
                        <m:r>
                          <a:rPr lang="en-US" sz="3000" b="0" i="1" smtClean="0">
                            <a:latin typeface="Cambria Math" panose="02040503050406030204" pitchFamily="18" charset="0"/>
                          </a:rPr>
                          <m:t>𝑖𝑛</m:t>
                        </m:r>
                      </m:sub>
                    </m:sSub>
                  </m:oMath>
                </a14:m>
                <a:r>
                  <a:rPr lang="en-CA" sz="3000" dirty="0"/>
                  <a:t>	  = influent pollutant concentration</a:t>
                </a:r>
              </a:p>
              <a:p>
                <a:pPr defTabSz="692945"/>
                <a:r>
                  <a:rPr lang="en-CA" sz="3000" dirty="0"/>
                  <a:t>	</a:t>
                </a:r>
                <a14:m>
                  <m:oMath xmlns:m="http://schemas.openxmlformats.org/officeDocument/2006/math">
                    <m:r>
                      <a:rPr lang="en-CA" sz="3000" i="1" dirty="0" smtClean="0">
                        <a:latin typeface="Cambria Math" panose="02040503050406030204" pitchFamily="18" charset="0"/>
                      </a:rPr>
                      <m:t>𝑐</m:t>
                    </m:r>
                  </m:oMath>
                </a14:m>
                <a:r>
                  <a:rPr lang="en-CA" sz="3000" dirty="0"/>
                  <a:t>	  = effluent and reactor pollutant concentration</a:t>
                </a:r>
              </a:p>
              <a:p>
                <a:pPr defTabSz="692945"/>
                <a:r>
                  <a:rPr lang="en-CA" sz="3000" dirty="0"/>
                  <a:t>	</a:t>
                </a:r>
                <a14:m>
                  <m:oMath xmlns:m="http://schemas.openxmlformats.org/officeDocument/2006/math">
                    <m:sSub>
                      <m:sSubPr>
                        <m:ctrlPr>
                          <a:rPr lang="en-CA" sz="3000" i="1" smtClean="0">
                            <a:latin typeface="Cambria Math" panose="02040503050406030204" pitchFamily="18" charset="0"/>
                          </a:rPr>
                        </m:ctrlPr>
                      </m:sSubPr>
                      <m:e>
                        <m:r>
                          <a:rPr lang="en-US" sz="3000" b="0" i="1" smtClean="0">
                            <a:latin typeface="Cambria Math" panose="02040503050406030204" pitchFamily="18" charset="0"/>
                          </a:rPr>
                          <m:t>𝑄</m:t>
                        </m:r>
                      </m:e>
                      <m:sub>
                        <m:r>
                          <a:rPr lang="en-US" sz="3000" b="0" i="1" smtClean="0">
                            <a:latin typeface="Cambria Math" panose="02040503050406030204" pitchFamily="18" charset="0"/>
                          </a:rPr>
                          <m:t>𝑖𝑛</m:t>
                        </m:r>
                      </m:sub>
                    </m:sSub>
                  </m:oMath>
                </a14:m>
                <a:r>
                  <a:rPr lang="en-CA" sz="3000" dirty="0"/>
                  <a:t>	  = volumetric inflow rate</a:t>
                </a:r>
              </a:p>
              <a:p>
                <a:pPr defTabSz="692945"/>
                <a:r>
                  <a:rPr lang="en-CA" sz="3000" dirty="0"/>
                  <a:t>	</a:t>
                </a:r>
                <a14:m>
                  <m:oMath xmlns:m="http://schemas.openxmlformats.org/officeDocument/2006/math">
                    <m:sSub>
                      <m:sSubPr>
                        <m:ctrlPr>
                          <a:rPr lang="en-CA" sz="3000" i="1" smtClean="0">
                            <a:latin typeface="Cambria Math" panose="02040503050406030204" pitchFamily="18" charset="0"/>
                          </a:rPr>
                        </m:ctrlPr>
                      </m:sSubPr>
                      <m:e>
                        <m:r>
                          <a:rPr lang="en-US" sz="3000" b="0" i="1" smtClean="0">
                            <a:latin typeface="Cambria Math" panose="02040503050406030204" pitchFamily="18" charset="0"/>
                          </a:rPr>
                          <m:t>𝑄</m:t>
                        </m:r>
                      </m:e>
                      <m:sub>
                        <m:r>
                          <a:rPr lang="en-US" sz="3000" b="0" i="1" smtClean="0">
                            <a:latin typeface="Cambria Math" panose="02040503050406030204" pitchFamily="18" charset="0"/>
                          </a:rPr>
                          <m:t>𝑜𝑢𝑡</m:t>
                        </m:r>
                      </m:sub>
                    </m:sSub>
                  </m:oMath>
                </a14:m>
                <a:r>
                  <a:rPr lang="en-CA" sz="3000" dirty="0"/>
                  <a:t> </a:t>
                </a:r>
                <a:r>
                  <a:rPr lang="en-CA" dirty="0"/>
                  <a:t> </a:t>
                </a:r>
                <a:r>
                  <a:rPr lang="en-CA" sz="3000" dirty="0"/>
                  <a:t>= volumetric outflow rate </a:t>
                </a:r>
              </a:p>
              <a:p>
                <a:pPr defTabSz="692945"/>
                <a:r>
                  <a:rPr lang="en-CA" sz="3000" dirty="0"/>
                  <a:t>	</a:t>
                </a:r>
                <a14:m>
                  <m:oMath xmlns:m="http://schemas.openxmlformats.org/officeDocument/2006/math">
                    <m:r>
                      <a:rPr lang="en-CA" sz="3000" i="1" dirty="0" smtClean="0">
                        <a:latin typeface="Cambria Math" panose="02040503050406030204" pitchFamily="18" charset="0"/>
                      </a:rPr>
                      <m:t>𝑡</m:t>
                    </m:r>
                  </m:oMath>
                </a14:m>
                <a:r>
                  <a:rPr lang="en-CA" sz="3000" dirty="0"/>
                  <a:t> 	  = time</a:t>
                </a:r>
              </a:p>
              <a:p>
                <a:pPr defTabSz="692945"/>
                <a:r>
                  <a:rPr lang="en-CA" sz="3000" dirty="0"/>
                  <a:t>	</a:t>
                </a:r>
                <a14:m>
                  <m:oMath xmlns:m="http://schemas.openxmlformats.org/officeDocument/2006/math">
                    <m:sSub>
                      <m:sSubPr>
                        <m:ctrlPr>
                          <a:rPr lang="en-CA" sz="3000" i="1" smtClean="0">
                            <a:latin typeface="Cambria Math" panose="02040503050406030204" pitchFamily="18" charset="0"/>
                          </a:rPr>
                        </m:ctrlPr>
                      </m:sSubPr>
                      <m:e>
                        <m:r>
                          <a:rPr lang="en-US" sz="3000" b="0" i="1" smtClean="0">
                            <a:latin typeface="Cambria Math" panose="02040503050406030204" pitchFamily="18" charset="0"/>
                          </a:rPr>
                          <m:t>𝐾</m:t>
                        </m:r>
                      </m:e>
                      <m:sub>
                        <m:r>
                          <a:rPr lang="en-US" sz="3000" b="0" i="1" smtClean="0">
                            <a:latin typeface="Cambria Math" panose="02040503050406030204" pitchFamily="18" charset="0"/>
                          </a:rPr>
                          <m:t>1</m:t>
                        </m:r>
                      </m:sub>
                    </m:sSub>
                  </m:oMath>
                </a14:m>
                <a:r>
                  <a:rPr lang="en-CA" sz="3000" dirty="0"/>
                  <a:t>	  = decay coefficient </a:t>
                </a:r>
              </a:p>
            </p:txBody>
          </p:sp>
        </mc:Choice>
        <mc:Fallback xmlns="">
          <p:sp>
            <p:nvSpPr>
              <p:cNvPr id="2" name="TextBox 1"/>
              <p:cNvSpPr txBox="1">
                <a:spLocks noRot="1" noChangeAspect="1" noMove="1" noResize="1" noEditPoints="1" noAdjustHandles="1" noChangeArrowheads="1" noChangeShapeType="1" noTextEdit="1"/>
              </p:cNvSpPr>
              <p:nvPr/>
            </p:nvSpPr>
            <p:spPr>
              <a:xfrm>
                <a:off x="600498" y="5005477"/>
                <a:ext cx="13125771" cy="4247317"/>
              </a:xfrm>
              <a:prstGeom prst="rect">
                <a:avLst/>
              </a:prstGeom>
              <a:blipFill>
                <a:blip r:embed="rId4"/>
                <a:stretch>
                  <a:fillRect l="-1115" t="-1722" b="-3587"/>
                </a:stretch>
              </a:blipFill>
            </p:spPr>
            <p:txBody>
              <a:bodyPr/>
              <a:lstStyle/>
              <a:p>
                <a:r>
                  <a:rPr lang="en-CA">
                    <a:noFill/>
                  </a:rPr>
                  <a:t> </a:t>
                </a:r>
              </a:p>
            </p:txBody>
          </p:sp>
        </mc:Fallback>
      </mc:AlternateContent>
      <p:sp>
        <p:nvSpPr>
          <p:cNvPr id="3" name="Rectangle 2">
            <a:extLst>
              <a:ext uri="{FF2B5EF4-FFF2-40B4-BE49-F238E27FC236}">
                <a16:creationId xmlns:a16="http://schemas.microsoft.com/office/drawing/2014/main" id="{FD6D0C6A-EADB-2132-E6AA-A1E876FF6B14}"/>
              </a:ext>
            </a:extLst>
          </p:cNvPr>
          <p:cNvSpPr/>
          <p:nvPr/>
        </p:nvSpPr>
        <p:spPr>
          <a:xfrm>
            <a:off x="14464145" y="1712422"/>
            <a:ext cx="3258590" cy="105005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CA" sz="3200" b="1" dirty="0"/>
              <a:t>Tanks in series model</a:t>
            </a:r>
          </a:p>
        </p:txBody>
      </p:sp>
    </p:spTree>
    <p:extLst>
      <p:ext uri="{BB962C8B-B14F-4D97-AF65-F5344CB8AC3E}">
        <p14:creationId xmlns:p14="http://schemas.microsoft.com/office/powerpoint/2010/main" val="11291093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6B087-8EBD-8440-91CD-770C59180E58}"/>
              </a:ext>
            </a:extLst>
          </p:cNvPr>
          <p:cNvSpPr>
            <a:spLocks noGrp="1"/>
          </p:cNvSpPr>
          <p:nvPr>
            <p:ph type="title"/>
          </p:nvPr>
        </p:nvSpPr>
        <p:spPr/>
        <p:txBody>
          <a:bodyPr/>
          <a:lstStyle/>
          <a:p>
            <a:r>
              <a:rPr lang="en-US" dirty="0"/>
              <a:t>SWMM 5 Solution</a:t>
            </a:r>
            <a:endParaRPr lang="en-CA"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8F7B153-066D-E35C-4B8F-EB66291D6310}"/>
                  </a:ext>
                </a:extLst>
              </p:cNvPr>
              <p:cNvSpPr>
                <a:spLocks noGrp="1"/>
              </p:cNvSpPr>
              <p:nvPr>
                <p:ph sz="half" idx="2"/>
              </p:nvPr>
            </p:nvSpPr>
            <p:spPr>
              <a:xfrm>
                <a:off x="600498" y="2412168"/>
                <a:ext cx="12897137" cy="6919487"/>
              </a:xfrm>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e>
                      </m:d>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𝑐</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𝑡</m:t>
                              </m:r>
                            </m:e>
                          </m:d>
                          <m:r>
                            <a:rPr lang="en-US" b="0" i="1" smtClean="0">
                              <a:latin typeface="Cambria Math" panose="02040503050406030204" pitchFamily="18" charset="0"/>
                              <a:ea typeface="Cambria Math" panose="02040503050406030204" pitchFamily="18" charset="0"/>
                            </a:rPr>
                            <m:t>𝑉</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𝑡</m:t>
                              </m:r>
                            </m:e>
                          </m:d>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sup>
                          </m:sSup>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𝑖𝑛</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𝑄</m:t>
                              </m:r>
                            </m:e>
                            <m:sub>
                              <m:r>
                                <a:rPr lang="en-US" b="0" i="1" smtClean="0">
                                  <a:latin typeface="Cambria Math" panose="02040503050406030204" pitchFamily="18" charset="0"/>
                                  <a:ea typeface="Cambria Math" panose="02040503050406030204" pitchFamily="18" charset="0"/>
                                </a:rPr>
                                <m:t>𝑖𝑛</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ea typeface="Cambria Math" panose="02040503050406030204" pitchFamily="18" charset="0"/>
                            </a:rPr>
                            <m:t>𝑉</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𝑡</m:t>
                              </m:r>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𝑄</m:t>
                              </m:r>
                            </m:e>
                            <m:sub>
                              <m:r>
                                <a:rPr lang="en-US" b="0" i="1" smtClean="0">
                                  <a:latin typeface="Cambria Math" panose="02040503050406030204" pitchFamily="18" charset="0"/>
                                  <a:ea typeface="Cambria Math" panose="02040503050406030204" pitchFamily="18" charset="0"/>
                                </a:rPr>
                                <m:t>𝑖𝑛</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oMath>
                  </m:oMathPara>
                </a14:m>
                <a:endParaRPr lang="en-CA" dirty="0"/>
              </a:p>
              <a:p>
                <a:pPr marL="0" indent="0">
                  <a:buNone/>
                </a:pPr>
                <a:endParaRPr lang="en-CA" dirty="0"/>
              </a:p>
              <a:p>
                <a:pPr marL="0" indent="0">
                  <a:buNone/>
                </a:pPr>
                <a:r>
                  <a:rPr lang="en-CA" dirty="0"/>
                  <a:t>Where:</a:t>
                </a:r>
              </a:p>
              <a:p>
                <a:pPr lvl="1"/>
                <a14:m>
                  <m:oMath xmlns:m="http://schemas.openxmlformats.org/officeDocument/2006/math">
                    <m:r>
                      <a:rPr lang="en-US" b="0" i="1" smtClean="0">
                        <a:latin typeface="Cambria Math" panose="02040503050406030204" pitchFamily="18" charset="0"/>
                      </a:rPr>
                      <m:t>𝑐</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e>
                    </m:d>
                  </m:oMath>
                </a14:m>
                <a:r>
                  <a:rPr lang="en-CA" dirty="0"/>
                  <a:t> = reactor concentration at end of routing step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𝑡</m:t>
                    </m:r>
                  </m:oMath>
                </a14:m>
                <a:endParaRPr lang="en-CA" dirty="0"/>
              </a:p>
              <a:p>
                <a:pPr lvl="1"/>
                <a14:m>
                  <m:oMath xmlns:m="http://schemas.openxmlformats.org/officeDocument/2006/math">
                    <m:r>
                      <a:rPr lang="en-US" b="0" i="1" smtClean="0">
                        <a:latin typeface="Cambria Math" panose="02040503050406030204" pitchFamily="18" charset="0"/>
                        <a:ea typeface="Cambria Math" panose="02040503050406030204" pitchFamily="18" charset="0"/>
                      </a:rPr>
                      <m:t>𝑐</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𝑡</m:t>
                        </m:r>
                      </m:e>
                    </m:d>
                  </m:oMath>
                </a14:m>
                <a:r>
                  <a:rPr lang="en-CA" dirty="0"/>
                  <a:t>          = reactor concentration at start of routing step</a:t>
                </a:r>
              </a:p>
              <a:p>
                <a:pPr lvl="1"/>
                <a14:m>
                  <m:oMath xmlns:m="http://schemas.openxmlformats.org/officeDocument/2006/math">
                    <m:r>
                      <a:rPr lang="en-US" b="0" i="1" smtClean="0">
                        <a:latin typeface="Cambria Math" panose="02040503050406030204" pitchFamily="18" charset="0"/>
                        <a:ea typeface="Cambria Math" panose="02040503050406030204" pitchFamily="18" charset="0"/>
                      </a:rPr>
                      <m:t>𝑉</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𝑡</m:t>
                        </m:r>
                      </m:e>
                    </m:d>
                  </m:oMath>
                </a14:m>
                <a:r>
                  <a:rPr lang="en-CA" dirty="0"/>
                  <a:t>         = reactor volume at start of the routing step</a:t>
                </a:r>
              </a:p>
              <a:p>
                <a:pPr lvl="1"/>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𝑖𝑛</m:t>
                        </m:r>
                      </m:sub>
                    </m:sSub>
                  </m:oMath>
                </a14:m>
                <a:r>
                  <a:rPr lang="en-CA" dirty="0"/>
                  <a:t>            = node inflow concentration</a:t>
                </a:r>
              </a:p>
              <a:p>
                <a:pPr lvl="1"/>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𝑄</m:t>
                        </m:r>
                      </m:e>
                      <m:sub>
                        <m:r>
                          <a:rPr lang="en-US" b="0" i="1" smtClean="0">
                            <a:latin typeface="Cambria Math" panose="02040503050406030204" pitchFamily="18" charset="0"/>
                            <a:ea typeface="Cambria Math" panose="02040503050406030204" pitchFamily="18" charset="0"/>
                          </a:rPr>
                          <m:t>𝑖𝑛</m:t>
                        </m:r>
                      </m:sub>
                    </m:sSub>
                  </m:oMath>
                </a14:m>
                <a:r>
                  <a:rPr lang="en-CA" dirty="0"/>
                  <a:t>	 = net inflow rate</a:t>
                </a:r>
              </a:p>
            </p:txBody>
          </p:sp>
        </mc:Choice>
        <mc:Fallback xmlns="">
          <p:sp>
            <p:nvSpPr>
              <p:cNvPr id="4" name="Content Placeholder 3">
                <a:extLst>
                  <a:ext uri="{FF2B5EF4-FFF2-40B4-BE49-F238E27FC236}">
                    <a16:creationId xmlns:a16="http://schemas.microsoft.com/office/drawing/2014/main" id="{68F7B153-066D-E35C-4B8F-EB66291D6310}"/>
                  </a:ext>
                </a:extLst>
              </p:cNvPr>
              <p:cNvSpPr>
                <a:spLocks noGrp="1" noRot="1" noChangeAspect="1" noMove="1" noResize="1" noEditPoints="1" noAdjustHandles="1" noChangeArrowheads="1" noChangeShapeType="1" noTextEdit="1"/>
              </p:cNvSpPr>
              <p:nvPr>
                <p:ph sz="half" idx="2"/>
              </p:nvPr>
            </p:nvSpPr>
            <p:spPr>
              <a:xfrm>
                <a:off x="600498" y="2412168"/>
                <a:ext cx="12897137" cy="6919487"/>
              </a:xfrm>
              <a:blipFill>
                <a:blip r:embed="rId3"/>
                <a:stretch>
                  <a:fillRect l="-1702"/>
                </a:stretch>
              </a:blipFill>
            </p:spPr>
            <p:txBody>
              <a:bodyPr/>
              <a:lstStyle/>
              <a:p>
                <a:r>
                  <a:rPr lang="en-CA">
                    <a:noFill/>
                  </a:rPr>
                  <a:t> </a:t>
                </a:r>
              </a:p>
            </p:txBody>
          </p:sp>
        </mc:Fallback>
      </mc:AlternateContent>
      <p:grpSp>
        <p:nvGrpSpPr>
          <p:cNvPr id="9" name="Group 8">
            <a:extLst>
              <a:ext uri="{FF2B5EF4-FFF2-40B4-BE49-F238E27FC236}">
                <a16:creationId xmlns:a16="http://schemas.microsoft.com/office/drawing/2014/main" id="{FD7C8EA3-AF33-BE05-B016-96D21E234E6A}"/>
              </a:ext>
            </a:extLst>
          </p:cNvPr>
          <p:cNvGrpSpPr/>
          <p:nvPr/>
        </p:nvGrpSpPr>
        <p:grpSpPr>
          <a:xfrm>
            <a:off x="12367942" y="3798851"/>
            <a:ext cx="5681186" cy="1409064"/>
            <a:chOff x="10634676" y="5353686"/>
            <a:chExt cx="5681186" cy="1409064"/>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70106C18-A78D-2816-F34E-9E94E456C255}"/>
                    </a:ext>
                  </a:extLst>
                </p:cNvPr>
                <p:cNvSpPr/>
                <p:nvPr/>
              </p:nvSpPr>
              <p:spPr>
                <a:xfrm>
                  <a:off x="12554745" y="5353687"/>
                  <a:ext cx="3761117" cy="140906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ea typeface="Cambria Math" panose="02040503050406030204" pitchFamily="18" charset="0"/>
                          </a:rPr>
                          <m:t>𝑐</m:t>
                        </m:r>
                        <m:d>
                          <m:dPr>
                            <m:ctrlPr>
                              <a:rPr lang="en-US" sz="3600" b="0" i="1" smtClean="0">
                                <a:latin typeface="Cambria Math" panose="02040503050406030204" pitchFamily="18" charset="0"/>
                                <a:ea typeface="Cambria Math" panose="02040503050406030204" pitchFamily="18" charset="0"/>
                              </a:rPr>
                            </m:ctrlPr>
                          </m:dPr>
                          <m:e>
                            <m:r>
                              <a:rPr lang="en-US" sz="3600" b="0" i="1" smtClean="0">
                                <a:latin typeface="Cambria Math" panose="02040503050406030204" pitchFamily="18" charset="0"/>
                                <a:ea typeface="Cambria Math" panose="02040503050406030204" pitchFamily="18" charset="0"/>
                              </a:rPr>
                              <m:t>𝑡</m:t>
                            </m:r>
                          </m:e>
                        </m:d>
                        <m:r>
                          <a:rPr lang="en-US" sz="3600" b="0" i="1" smtClean="0">
                            <a:latin typeface="Cambria Math" panose="02040503050406030204" pitchFamily="18" charset="0"/>
                            <a:ea typeface="Cambria Math" panose="02040503050406030204" pitchFamily="18" charset="0"/>
                          </a:rPr>
                          <m:t>𝑉</m:t>
                        </m:r>
                        <m:d>
                          <m:dPr>
                            <m:ctrlPr>
                              <a:rPr lang="en-US" sz="3600" b="0" i="1" smtClean="0">
                                <a:latin typeface="Cambria Math" panose="02040503050406030204" pitchFamily="18" charset="0"/>
                                <a:ea typeface="Cambria Math" panose="02040503050406030204" pitchFamily="18" charset="0"/>
                              </a:rPr>
                            </m:ctrlPr>
                          </m:dPr>
                          <m:e>
                            <m:r>
                              <a:rPr lang="en-US" sz="3600" b="0" i="1" smtClean="0">
                                <a:latin typeface="Cambria Math" panose="02040503050406030204" pitchFamily="18" charset="0"/>
                                <a:ea typeface="Cambria Math" panose="02040503050406030204" pitchFamily="18" charset="0"/>
                              </a:rPr>
                              <m:t>𝑡</m:t>
                            </m:r>
                          </m:e>
                        </m:d>
                      </m:oMath>
                    </m:oMathPara>
                  </a14:m>
                  <a:endParaRPr lang="en-CA" sz="3600" dirty="0"/>
                </a:p>
              </p:txBody>
            </p:sp>
          </mc:Choice>
          <mc:Fallback xmlns="">
            <p:sp>
              <p:nvSpPr>
                <p:cNvPr id="5" name="Rectangle 4">
                  <a:extLst>
                    <a:ext uri="{FF2B5EF4-FFF2-40B4-BE49-F238E27FC236}">
                      <a16:creationId xmlns:a16="http://schemas.microsoft.com/office/drawing/2014/main" id="{70106C18-A78D-2816-F34E-9E94E456C255}"/>
                    </a:ext>
                  </a:extLst>
                </p:cNvPr>
                <p:cNvSpPr>
                  <a:spLocks noRot="1" noChangeAspect="1" noMove="1" noResize="1" noEditPoints="1" noAdjustHandles="1" noChangeArrowheads="1" noChangeShapeType="1" noTextEdit="1"/>
                </p:cNvSpPr>
                <p:nvPr/>
              </p:nvSpPr>
              <p:spPr>
                <a:xfrm>
                  <a:off x="12554745" y="5353687"/>
                  <a:ext cx="3761117" cy="1409063"/>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07EF39F-D7D9-FBF8-FE22-64F94AF2A02F}"/>
                    </a:ext>
                  </a:extLst>
                </p:cNvPr>
                <p:cNvSpPr txBox="1"/>
                <p:nvPr/>
              </p:nvSpPr>
              <p:spPr>
                <a:xfrm>
                  <a:off x="10634676" y="5431256"/>
                  <a:ext cx="177165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ea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𝐶</m:t>
                            </m:r>
                          </m:e>
                          <m:sub>
                            <m:r>
                              <a:rPr lang="en-US" sz="3600" b="0" i="1" smtClean="0">
                                <a:latin typeface="Cambria Math" panose="02040503050406030204" pitchFamily="18" charset="0"/>
                                <a:ea typeface="Cambria Math" panose="02040503050406030204" pitchFamily="18" charset="0"/>
                              </a:rPr>
                              <m:t>𝑖𝑛</m:t>
                            </m:r>
                          </m:sub>
                        </m:sSub>
                        <m:sSub>
                          <m:sSubPr>
                            <m:ctrlPr>
                              <a:rPr lang="en-US" sz="3600" b="0" i="1" smtClean="0">
                                <a:latin typeface="Cambria Math" panose="02040503050406030204" pitchFamily="18" charset="0"/>
                                <a:ea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𝑄</m:t>
                            </m:r>
                          </m:e>
                          <m:sub>
                            <m:r>
                              <a:rPr lang="en-US" sz="3600" b="0" i="1" smtClean="0">
                                <a:latin typeface="Cambria Math" panose="02040503050406030204" pitchFamily="18" charset="0"/>
                                <a:ea typeface="Cambria Math" panose="02040503050406030204" pitchFamily="18" charset="0"/>
                              </a:rPr>
                              <m:t>𝑖𝑛</m:t>
                            </m:r>
                          </m:sub>
                        </m:sSub>
                      </m:oMath>
                    </m:oMathPara>
                  </a14:m>
                  <a:endParaRPr lang="en-CA" sz="3600" dirty="0"/>
                </a:p>
              </p:txBody>
            </p:sp>
          </mc:Choice>
          <mc:Fallback xmlns="">
            <p:sp>
              <p:nvSpPr>
                <p:cNvPr id="12" name="TextBox 11">
                  <a:extLst>
                    <a:ext uri="{FF2B5EF4-FFF2-40B4-BE49-F238E27FC236}">
                      <a16:creationId xmlns:a16="http://schemas.microsoft.com/office/drawing/2014/main" id="{607EF39F-D7D9-FBF8-FE22-64F94AF2A02F}"/>
                    </a:ext>
                  </a:extLst>
                </p:cNvPr>
                <p:cNvSpPr txBox="1">
                  <a:spLocks noRot="1" noChangeAspect="1" noMove="1" noResize="1" noEditPoints="1" noAdjustHandles="1" noChangeArrowheads="1" noChangeShapeType="1" noTextEdit="1"/>
                </p:cNvSpPr>
                <p:nvPr/>
              </p:nvSpPr>
              <p:spPr>
                <a:xfrm>
                  <a:off x="10634676" y="5431256"/>
                  <a:ext cx="1771650" cy="646331"/>
                </a:xfrm>
                <a:prstGeom prst="rect">
                  <a:avLst/>
                </a:prstGeom>
                <a:blipFill>
                  <a:blip r:embed="rId5"/>
                  <a:stretch>
                    <a:fillRect/>
                  </a:stretch>
                </a:blipFill>
              </p:spPr>
              <p:txBody>
                <a:bodyPr/>
                <a:lstStyle/>
                <a:p>
                  <a:r>
                    <a:rPr lang="en-CA">
                      <a:noFill/>
                    </a:rPr>
                    <a:t> </a:t>
                  </a:r>
                </a:p>
              </p:txBody>
            </p:sp>
          </mc:Fallback>
        </mc:AlternateContent>
        <p:sp>
          <p:nvSpPr>
            <p:cNvPr id="14" name="Arrow: Curved Up 13">
              <a:extLst>
                <a:ext uri="{FF2B5EF4-FFF2-40B4-BE49-F238E27FC236}">
                  <a16:creationId xmlns:a16="http://schemas.microsoft.com/office/drawing/2014/main" id="{38EDD432-36DA-7C0A-94F1-20B178B1E58B}"/>
                </a:ext>
              </a:extLst>
            </p:cNvPr>
            <p:cNvSpPr/>
            <p:nvPr/>
          </p:nvSpPr>
          <p:spPr>
            <a:xfrm>
              <a:off x="15252192" y="6134856"/>
              <a:ext cx="826008" cy="356989"/>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5" name="Arrow: Curved Down 14">
              <a:extLst>
                <a:ext uri="{FF2B5EF4-FFF2-40B4-BE49-F238E27FC236}">
                  <a16:creationId xmlns:a16="http://schemas.microsoft.com/office/drawing/2014/main" id="{6A1BAE28-4A68-16F5-E9CB-5C56C8CE90B9}"/>
                </a:ext>
              </a:extLst>
            </p:cNvPr>
            <p:cNvSpPr/>
            <p:nvPr/>
          </p:nvSpPr>
          <p:spPr>
            <a:xfrm>
              <a:off x="15252192" y="5720598"/>
              <a:ext cx="826008" cy="356989"/>
            </a:xfrm>
            <a:prstGeom prst="curvedDownArrow">
              <a:avLst/>
            </a:prstGeom>
            <a:scene3d>
              <a:camera prst="orthographicFront">
                <a:rot lat="0" lon="108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8" name="Oval 7">
              <a:extLst>
                <a:ext uri="{FF2B5EF4-FFF2-40B4-BE49-F238E27FC236}">
                  <a16:creationId xmlns:a16="http://schemas.microsoft.com/office/drawing/2014/main" id="{FABC8BB3-4B05-7401-B9CD-9C802ACF041F}"/>
                </a:ext>
              </a:extLst>
            </p:cNvPr>
            <p:cNvSpPr/>
            <p:nvPr/>
          </p:nvSpPr>
          <p:spPr>
            <a:xfrm>
              <a:off x="12257906" y="5353686"/>
              <a:ext cx="593677" cy="140906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0" name="Straight Arrow Connector 9">
              <a:extLst>
                <a:ext uri="{FF2B5EF4-FFF2-40B4-BE49-F238E27FC236}">
                  <a16:creationId xmlns:a16="http://schemas.microsoft.com/office/drawing/2014/main" id="{8B967F75-57B2-3773-B206-B03C8CE04DAC}"/>
                </a:ext>
              </a:extLst>
            </p:cNvPr>
            <p:cNvCxnSpPr>
              <a:cxnSpLocks/>
            </p:cNvCxnSpPr>
            <p:nvPr/>
          </p:nvCxnSpPr>
          <p:spPr>
            <a:xfrm>
              <a:off x="10634676" y="6115050"/>
              <a:ext cx="1920069" cy="0"/>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487907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27A7-372A-A0A2-A57B-5C4C70061EF2}"/>
              </a:ext>
            </a:extLst>
          </p:cNvPr>
          <p:cNvSpPr>
            <a:spLocks noGrp="1"/>
          </p:cNvSpPr>
          <p:nvPr>
            <p:ph type="title"/>
          </p:nvPr>
        </p:nvSpPr>
        <p:spPr>
          <a:xfrm>
            <a:off x="600499" y="379809"/>
            <a:ext cx="16351070" cy="1050133"/>
          </a:xfrm>
        </p:spPr>
        <p:txBody>
          <a:bodyPr>
            <a:normAutofit/>
          </a:bodyPr>
          <a:lstStyle/>
          <a:p>
            <a:r>
              <a:rPr lang="en-US" dirty="0"/>
              <a:t>Routing for Links without Volume</a:t>
            </a:r>
            <a:endParaRPr lang="en-CA" dirty="0"/>
          </a:p>
        </p:txBody>
      </p:sp>
      <p:sp>
        <p:nvSpPr>
          <p:cNvPr id="4" name="Content Placeholder 3">
            <a:extLst>
              <a:ext uri="{FF2B5EF4-FFF2-40B4-BE49-F238E27FC236}">
                <a16:creationId xmlns:a16="http://schemas.microsoft.com/office/drawing/2014/main" id="{B0CCE5C6-F14C-FFC5-D2E7-806599789255}"/>
              </a:ext>
            </a:extLst>
          </p:cNvPr>
          <p:cNvSpPr>
            <a:spLocks noGrp="1"/>
          </p:cNvSpPr>
          <p:nvPr>
            <p:ph sz="half" idx="2"/>
          </p:nvPr>
        </p:nvSpPr>
        <p:spPr>
          <a:xfrm>
            <a:off x="600498" y="1920240"/>
            <a:ext cx="15353735" cy="6919487"/>
          </a:xfrm>
        </p:spPr>
        <p:txBody>
          <a:bodyPr/>
          <a:lstStyle/>
          <a:p>
            <a:r>
              <a:rPr lang="en-US" dirty="0"/>
              <a:t>Node concentrations are calculated first during the routing process</a:t>
            </a:r>
          </a:p>
          <a:p>
            <a:r>
              <a:rPr lang="en-US" dirty="0"/>
              <a:t>Links with no volume property include:</a:t>
            </a:r>
          </a:p>
          <a:p>
            <a:pPr lvl="1"/>
            <a:r>
              <a:rPr lang="en-US" dirty="0"/>
              <a:t>Pumps</a:t>
            </a:r>
          </a:p>
          <a:p>
            <a:pPr lvl="1"/>
            <a:r>
              <a:rPr lang="en-US" dirty="0"/>
              <a:t>Orifices</a:t>
            </a:r>
          </a:p>
          <a:p>
            <a:pPr lvl="1"/>
            <a:r>
              <a:rPr lang="en-US" dirty="0"/>
              <a:t>Weirs</a:t>
            </a:r>
          </a:p>
          <a:p>
            <a:pPr lvl="1"/>
            <a:r>
              <a:rPr lang="en-US" dirty="0"/>
              <a:t>Outlets</a:t>
            </a:r>
          </a:p>
          <a:p>
            <a:pPr lvl="1"/>
            <a:r>
              <a:rPr lang="en-US" dirty="0"/>
              <a:t>Dummy conduits</a:t>
            </a:r>
          </a:p>
          <a:p>
            <a:r>
              <a:rPr lang="en-US" dirty="0"/>
              <a:t>In these cases, link concentration is equal to that of the upstream node </a:t>
            </a:r>
          </a:p>
          <a:p>
            <a:endParaRPr lang="en-CA" dirty="0"/>
          </a:p>
        </p:txBody>
      </p:sp>
      <p:grpSp>
        <p:nvGrpSpPr>
          <p:cNvPr id="12" name="Group 11">
            <a:extLst>
              <a:ext uri="{FF2B5EF4-FFF2-40B4-BE49-F238E27FC236}">
                <a16:creationId xmlns:a16="http://schemas.microsoft.com/office/drawing/2014/main" id="{7B1A5276-A23D-FC92-CB3B-E9DA0A29DE2C}"/>
              </a:ext>
            </a:extLst>
          </p:cNvPr>
          <p:cNvGrpSpPr/>
          <p:nvPr/>
        </p:nvGrpSpPr>
        <p:grpSpPr>
          <a:xfrm>
            <a:off x="12614319" y="4009859"/>
            <a:ext cx="2211440" cy="1256471"/>
            <a:chOff x="13023751" y="5959118"/>
            <a:chExt cx="2211440" cy="1256471"/>
          </a:xfrm>
        </p:grpSpPr>
        <p:sp>
          <p:nvSpPr>
            <p:cNvPr id="5" name="Rectangle 4">
              <a:extLst>
                <a:ext uri="{FF2B5EF4-FFF2-40B4-BE49-F238E27FC236}">
                  <a16:creationId xmlns:a16="http://schemas.microsoft.com/office/drawing/2014/main" id="{FE3FB67C-542B-A9DA-02CB-72C0A6F5528D}"/>
                </a:ext>
              </a:extLst>
            </p:cNvPr>
            <p:cNvSpPr/>
            <p:nvPr/>
          </p:nvSpPr>
          <p:spPr>
            <a:xfrm>
              <a:off x="14281031" y="6011043"/>
              <a:ext cx="876908" cy="12045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1A3169F-4A94-A153-A835-05D96194AF58}"/>
                    </a:ext>
                  </a:extLst>
                </p:cNvPr>
                <p:cNvSpPr txBox="1"/>
                <p:nvPr/>
              </p:nvSpPr>
              <p:spPr>
                <a:xfrm>
                  <a:off x="14514222" y="6259370"/>
                  <a:ext cx="720969"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smtClean="0">
                            <a:solidFill>
                              <a:schemeClr val="bg2">
                                <a:lumMod val="50000"/>
                              </a:schemeClr>
                            </a:solidFill>
                            <a:latin typeface="Cambria Math" panose="02040503050406030204" pitchFamily="18" charset="0"/>
                          </a:rPr>
                          <m:t>𝑐</m:t>
                        </m:r>
                      </m:oMath>
                    </m:oMathPara>
                  </a14:m>
                  <a:endParaRPr lang="en-CA" sz="4000" dirty="0"/>
                </a:p>
              </p:txBody>
            </p:sp>
          </mc:Choice>
          <mc:Fallback xmlns="">
            <p:sp>
              <p:nvSpPr>
                <p:cNvPr id="9" name="TextBox 8">
                  <a:extLst>
                    <a:ext uri="{FF2B5EF4-FFF2-40B4-BE49-F238E27FC236}">
                      <a16:creationId xmlns:a16="http://schemas.microsoft.com/office/drawing/2014/main" id="{11A3169F-4A94-A153-A835-05D96194AF58}"/>
                    </a:ext>
                  </a:extLst>
                </p:cNvPr>
                <p:cNvSpPr txBox="1">
                  <a:spLocks noRot="1" noChangeAspect="1" noMove="1" noResize="1" noEditPoints="1" noAdjustHandles="1" noChangeArrowheads="1" noChangeShapeType="1" noTextEdit="1"/>
                </p:cNvSpPr>
                <p:nvPr/>
              </p:nvSpPr>
              <p:spPr>
                <a:xfrm>
                  <a:off x="14514222" y="6259370"/>
                  <a:ext cx="720969" cy="707886"/>
                </a:xfrm>
                <a:prstGeom prst="rect">
                  <a:avLst/>
                </a:prstGeom>
                <a:blipFill>
                  <a:blip r:embed="rId3"/>
                  <a:stretch>
                    <a:fillRect/>
                  </a:stretch>
                </a:blipFill>
              </p:spPr>
              <p:txBody>
                <a:bodyPr/>
                <a:lstStyle/>
                <a:p>
                  <a:r>
                    <a:rPr lang="en-CA">
                      <a:noFill/>
                    </a:rPr>
                    <a:t> </a:t>
                  </a:r>
                </a:p>
              </p:txBody>
            </p:sp>
          </mc:Fallback>
        </mc:AlternateContent>
        <p:sp>
          <p:nvSpPr>
            <p:cNvPr id="10" name="Oval 9">
              <a:extLst>
                <a:ext uri="{FF2B5EF4-FFF2-40B4-BE49-F238E27FC236}">
                  <a16:creationId xmlns:a16="http://schemas.microsoft.com/office/drawing/2014/main" id="{703C48A4-6C90-6FBF-AE70-11523359D16E}"/>
                </a:ext>
              </a:extLst>
            </p:cNvPr>
            <p:cNvSpPr/>
            <p:nvPr/>
          </p:nvSpPr>
          <p:spPr>
            <a:xfrm>
              <a:off x="13920545" y="6011043"/>
              <a:ext cx="593677" cy="12045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C43069D-3F23-3416-2751-0AA078167B03}"/>
                    </a:ext>
                  </a:extLst>
                </p:cNvPr>
                <p:cNvSpPr txBox="1"/>
                <p:nvPr/>
              </p:nvSpPr>
              <p:spPr>
                <a:xfrm>
                  <a:off x="13224953" y="5959118"/>
                  <a:ext cx="720969"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smtClean="0">
                            <a:solidFill>
                              <a:schemeClr val="bg2">
                                <a:lumMod val="50000"/>
                              </a:schemeClr>
                            </a:solidFill>
                            <a:latin typeface="Cambria Math" panose="02040503050406030204" pitchFamily="18" charset="0"/>
                          </a:rPr>
                          <m:t>𝑐</m:t>
                        </m:r>
                      </m:oMath>
                    </m:oMathPara>
                  </a14:m>
                  <a:endParaRPr lang="en-CA" sz="4000" dirty="0"/>
                </a:p>
              </p:txBody>
            </p:sp>
          </mc:Choice>
          <mc:Fallback xmlns="">
            <p:sp>
              <p:nvSpPr>
                <p:cNvPr id="8" name="TextBox 7">
                  <a:extLst>
                    <a:ext uri="{FF2B5EF4-FFF2-40B4-BE49-F238E27FC236}">
                      <a16:creationId xmlns:a16="http://schemas.microsoft.com/office/drawing/2014/main" id="{FC43069D-3F23-3416-2751-0AA078167B03}"/>
                    </a:ext>
                  </a:extLst>
                </p:cNvPr>
                <p:cNvSpPr txBox="1">
                  <a:spLocks noRot="1" noChangeAspect="1" noMove="1" noResize="1" noEditPoints="1" noAdjustHandles="1" noChangeArrowheads="1" noChangeShapeType="1" noTextEdit="1"/>
                </p:cNvSpPr>
                <p:nvPr/>
              </p:nvSpPr>
              <p:spPr>
                <a:xfrm>
                  <a:off x="13224953" y="5959118"/>
                  <a:ext cx="720969" cy="707886"/>
                </a:xfrm>
                <a:prstGeom prst="rect">
                  <a:avLst/>
                </a:prstGeom>
                <a:blipFill>
                  <a:blip r:embed="rId4"/>
                  <a:stretch>
                    <a:fillRect/>
                  </a:stretch>
                </a:blipFill>
              </p:spPr>
              <p:txBody>
                <a:bodyPr/>
                <a:lstStyle/>
                <a:p>
                  <a:r>
                    <a:rPr lang="en-CA">
                      <a:noFill/>
                    </a:rPr>
                    <a:t> </a:t>
                  </a:r>
                </a:p>
              </p:txBody>
            </p:sp>
          </mc:Fallback>
        </mc:AlternateContent>
        <p:cxnSp>
          <p:nvCxnSpPr>
            <p:cNvPr id="6" name="Straight Arrow Connector 5">
              <a:extLst>
                <a:ext uri="{FF2B5EF4-FFF2-40B4-BE49-F238E27FC236}">
                  <a16:creationId xmlns:a16="http://schemas.microsoft.com/office/drawing/2014/main" id="{24025050-A4E2-4E6C-3498-EA403055FD42}"/>
                </a:ext>
              </a:extLst>
            </p:cNvPr>
            <p:cNvCxnSpPr>
              <a:cxnSpLocks/>
            </p:cNvCxnSpPr>
            <p:nvPr/>
          </p:nvCxnSpPr>
          <p:spPr>
            <a:xfrm>
              <a:off x="13023751" y="6645396"/>
              <a:ext cx="1261872" cy="0"/>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925388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7D9B5-8BF7-4F59-B45A-51E97E988D2C}"/>
              </a:ext>
            </a:extLst>
          </p:cNvPr>
          <p:cNvSpPr>
            <a:spLocks noGrp="1"/>
          </p:cNvSpPr>
          <p:nvPr>
            <p:ph type="title"/>
          </p:nvPr>
        </p:nvSpPr>
        <p:spPr/>
        <p:txBody>
          <a:bodyPr/>
          <a:lstStyle/>
          <a:p>
            <a:r>
              <a:rPr lang="en-CA" dirty="0"/>
              <a:t>Treatment Expressions</a:t>
            </a:r>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D330195-E453-470E-9507-7B0F22AEF4DD}"/>
                  </a:ext>
                </a:extLst>
              </p:cNvPr>
              <p:cNvSpPr txBox="1"/>
              <p:nvPr/>
            </p:nvSpPr>
            <p:spPr>
              <a:xfrm>
                <a:off x="1636015" y="3782271"/>
                <a:ext cx="5589639"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𝑐</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𝑡</m:t>
                          </m:r>
                          <m:r>
                            <a:rPr lang="en-US" sz="4000" b="0" i="1" smtClean="0">
                              <a:latin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𝑡</m:t>
                          </m:r>
                        </m:e>
                      </m:d>
                      <m: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𝑐</m:t>
                      </m:r>
                      <m:r>
                        <a:rPr lang="en-US" sz="4000" b="0" i="1" smtClean="0">
                          <a:latin typeface="Cambria Math" panose="02040503050406030204" pitchFamily="18" charset="0"/>
                          <a:ea typeface="Cambria Math" panose="02040503050406030204" pitchFamily="18" charset="0"/>
                        </a:rPr>
                        <m:t>(</m:t>
                      </m:r>
                      <m:r>
                        <a:rPr lang="en-US" sz="4000" b="1" i="1" smtClean="0">
                          <a:latin typeface="Cambria Math" panose="02040503050406030204" pitchFamily="18" charset="0"/>
                          <a:ea typeface="Cambria Math" panose="02040503050406030204" pitchFamily="18" charset="0"/>
                        </a:rPr>
                        <m:t>𝑪</m:t>
                      </m:r>
                      <m:r>
                        <a:rPr lang="en-US" sz="4000" b="0" i="1" smtClean="0">
                          <a:latin typeface="Cambria Math" panose="02040503050406030204" pitchFamily="18" charset="0"/>
                          <a:ea typeface="Cambria Math" panose="02040503050406030204" pitchFamily="18" charset="0"/>
                        </a:rPr>
                        <m:t>, </m:t>
                      </m:r>
                      <m:r>
                        <a:rPr lang="en-US" sz="4000" b="1" i="1" smtClean="0">
                          <a:latin typeface="Cambria Math" panose="02040503050406030204" pitchFamily="18" charset="0"/>
                          <a:ea typeface="Cambria Math" panose="02040503050406030204" pitchFamily="18" charset="0"/>
                        </a:rPr>
                        <m:t>𝑹</m:t>
                      </m:r>
                      <m:r>
                        <a:rPr lang="en-US" sz="4000" b="0" i="1" smtClean="0">
                          <a:latin typeface="Cambria Math" panose="02040503050406030204" pitchFamily="18" charset="0"/>
                          <a:ea typeface="Cambria Math" panose="02040503050406030204" pitchFamily="18" charset="0"/>
                        </a:rPr>
                        <m:t>, </m:t>
                      </m:r>
                      <m:r>
                        <a:rPr lang="en-US" sz="4000" b="1" i="1" smtClean="0">
                          <a:latin typeface="Cambria Math" panose="02040503050406030204" pitchFamily="18" charset="0"/>
                          <a:ea typeface="Cambria Math" panose="02040503050406030204" pitchFamily="18" charset="0"/>
                        </a:rPr>
                        <m:t>𝑯</m:t>
                      </m:r>
                      <m:r>
                        <a:rPr lang="en-US" sz="4000" b="0" i="1" smtClean="0">
                          <a:latin typeface="Cambria Math" panose="02040503050406030204" pitchFamily="18" charset="0"/>
                          <a:ea typeface="Cambria Math" panose="02040503050406030204" pitchFamily="18" charset="0"/>
                        </a:rPr>
                        <m:t>)</m:t>
                      </m:r>
                    </m:oMath>
                  </m:oMathPara>
                </a14:m>
                <a:endParaRPr lang="en-US" sz="4000" dirty="0"/>
              </a:p>
            </p:txBody>
          </p:sp>
        </mc:Choice>
        <mc:Fallback xmlns="">
          <p:sp>
            <p:nvSpPr>
              <p:cNvPr id="3" name="TextBox 2">
                <a:extLst>
                  <a:ext uri="{FF2B5EF4-FFF2-40B4-BE49-F238E27FC236}">
                    <a16:creationId xmlns:a16="http://schemas.microsoft.com/office/drawing/2014/main" id="{3D330195-E453-470E-9507-7B0F22AEF4DD}"/>
                  </a:ext>
                </a:extLst>
              </p:cNvPr>
              <p:cNvSpPr txBox="1">
                <a:spLocks noRot="1" noChangeAspect="1" noMove="1" noResize="1" noEditPoints="1" noAdjustHandles="1" noChangeArrowheads="1" noChangeShapeType="1" noTextEdit="1"/>
              </p:cNvSpPr>
              <p:nvPr/>
            </p:nvSpPr>
            <p:spPr>
              <a:xfrm>
                <a:off x="1636015" y="3782271"/>
                <a:ext cx="5589639" cy="615553"/>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A5EEECC-453D-4AF0-A53E-C6DA621720B6}"/>
                  </a:ext>
                </a:extLst>
              </p:cNvPr>
              <p:cNvSpPr txBox="1"/>
              <p:nvPr/>
            </p:nvSpPr>
            <p:spPr>
              <a:xfrm>
                <a:off x="8199563" y="3782270"/>
                <a:ext cx="871103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panose="02040503050406030204" pitchFamily="18" charset="0"/>
                        </a:rPr>
                        <m:t>𝑐</m:t>
                      </m:r>
                      <m:d>
                        <m:dPr>
                          <m:ctrlPr>
                            <a:rPr lang="en-US" sz="4000" i="1">
                              <a:latin typeface="Cambria Math" panose="02040503050406030204" pitchFamily="18" charset="0"/>
                            </a:rPr>
                          </m:ctrlPr>
                        </m:dPr>
                        <m:e>
                          <m:r>
                            <a:rPr lang="en-US" sz="4000" i="1">
                              <a:latin typeface="Cambria Math" panose="02040503050406030204" pitchFamily="18" charset="0"/>
                            </a:rPr>
                            <m:t>𝑡</m:t>
                          </m:r>
                          <m:r>
                            <a:rPr lang="en-US" sz="4000" i="1">
                              <a:latin typeface="Cambria Math" panose="02040503050406030204" pitchFamily="18" charset="0"/>
                            </a:rPr>
                            <m:t>+∆</m:t>
                          </m:r>
                          <m:r>
                            <a:rPr lang="en-US" sz="4000" i="1">
                              <a:latin typeface="Cambria Math" panose="02040503050406030204" pitchFamily="18" charset="0"/>
                              <a:ea typeface="Cambria Math" panose="02040503050406030204" pitchFamily="18" charset="0"/>
                            </a:rPr>
                            <m:t>𝑡</m:t>
                          </m:r>
                        </m:e>
                      </m:d>
                      <m:r>
                        <a:rPr lang="en-US" sz="4000" i="1">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(1−</m:t>
                      </m:r>
                      <m:r>
                        <a:rPr lang="en-US" sz="4000" b="0" i="1" smtClean="0">
                          <a:latin typeface="Cambria Math" panose="02040503050406030204" pitchFamily="18" charset="0"/>
                          <a:ea typeface="Cambria Math" panose="02040503050406030204" pitchFamily="18" charset="0"/>
                        </a:rPr>
                        <m:t>𝑟</m:t>
                      </m:r>
                      <m:d>
                        <m:dPr>
                          <m:ctrlPr>
                            <a:rPr lang="en-US" sz="4000" b="1" i="1" smtClean="0">
                              <a:latin typeface="Cambria Math" panose="02040503050406030204" pitchFamily="18" charset="0"/>
                              <a:ea typeface="Cambria Math" panose="02040503050406030204" pitchFamily="18" charset="0"/>
                            </a:rPr>
                          </m:ctrlPr>
                        </m:dPr>
                        <m:e>
                          <m:r>
                            <a:rPr lang="en-US" sz="4000" b="1" i="1" smtClean="0">
                              <a:latin typeface="Cambria Math" panose="02040503050406030204" pitchFamily="18" charset="0"/>
                              <a:ea typeface="Cambria Math" panose="02040503050406030204" pitchFamily="18" charset="0"/>
                            </a:rPr>
                            <m:t>𝑪</m:t>
                          </m:r>
                          <m:r>
                            <a:rPr lang="en-US" sz="4000" b="0" i="1" smtClean="0">
                              <a:latin typeface="Cambria Math" panose="02040503050406030204" pitchFamily="18" charset="0"/>
                              <a:ea typeface="Cambria Math" panose="02040503050406030204" pitchFamily="18" charset="0"/>
                            </a:rPr>
                            <m:t>,</m:t>
                          </m:r>
                          <m:r>
                            <a:rPr lang="en-US" sz="4000" b="1" i="1" smtClean="0">
                              <a:latin typeface="Cambria Math" panose="02040503050406030204" pitchFamily="18" charset="0"/>
                              <a:ea typeface="Cambria Math" panose="02040503050406030204" pitchFamily="18" charset="0"/>
                            </a:rPr>
                            <m:t>𝑹</m:t>
                          </m:r>
                          <m:r>
                            <a:rPr lang="en-US" sz="4000" b="0" i="1" smtClean="0">
                              <a:latin typeface="Cambria Math" panose="02040503050406030204" pitchFamily="18" charset="0"/>
                              <a:ea typeface="Cambria Math" panose="02040503050406030204" pitchFamily="18" charset="0"/>
                            </a:rPr>
                            <m:t>,</m:t>
                          </m:r>
                          <m:r>
                            <a:rPr lang="en-US" sz="4000" b="1" i="1" smtClean="0">
                              <a:latin typeface="Cambria Math" panose="02040503050406030204" pitchFamily="18" charset="0"/>
                              <a:ea typeface="Cambria Math" panose="02040503050406030204" pitchFamily="18" charset="0"/>
                            </a:rPr>
                            <m:t>𝑯</m:t>
                          </m:r>
                        </m:e>
                      </m:d>
                      <m:r>
                        <a:rPr lang="en-US" sz="4000" b="0" i="1" smtClean="0">
                          <a:latin typeface="Cambria Math" panose="02040503050406030204" pitchFamily="18" charset="0"/>
                          <a:ea typeface="Cambria Math" panose="02040503050406030204" pitchFamily="18" charset="0"/>
                        </a:rPr>
                        <m:t>)</m:t>
                      </m:r>
                      <m:sSub>
                        <m:sSubPr>
                          <m:ctrlPr>
                            <a:rPr lang="en-US" sz="4000" b="0" i="1" smtClean="0">
                              <a:latin typeface="Cambria Math" panose="02040503050406030204" pitchFamily="18" charset="0"/>
                              <a:ea typeface="Cambria Math" panose="02040503050406030204" pitchFamily="18" charset="0"/>
                            </a:rPr>
                          </m:ctrlPr>
                        </m:sSubPr>
                        <m:e>
                          <m:r>
                            <a:rPr lang="en-US" sz="4000" b="0" i="1" smtClean="0">
                              <a:latin typeface="Cambria Math" panose="02040503050406030204" pitchFamily="18" charset="0"/>
                              <a:ea typeface="Cambria Math" panose="02040503050406030204" pitchFamily="18" charset="0"/>
                            </a:rPr>
                            <m:t>𝐶</m:t>
                          </m:r>
                        </m:e>
                        <m:sub>
                          <m:r>
                            <a:rPr lang="en-US" sz="4000" b="0" i="1" smtClean="0">
                              <a:latin typeface="Cambria Math" panose="02040503050406030204" pitchFamily="18" charset="0"/>
                              <a:ea typeface="Cambria Math" panose="02040503050406030204" pitchFamily="18" charset="0"/>
                            </a:rPr>
                            <m:t>𝑖𝑛</m:t>
                          </m:r>
                        </m:sub>
                      </m:sSub>
                      <m:d>
                        <m:dPr>
                          <m:ctrlPr>
                            <a:rPr lang="en-US" sz="4000" i="1">
                              <a:latin typeface="Cambria Math" panose="02040503050406030204" pitchFamily="18" charset="0"/>
                            </a:rPr>
                          </m:ctrlPr>
                        </m:dPr>
                        <m:e>
                          <m:r>
                            <a:rPr lang="en-US" sz="4000" i="1">
                              <a:latin typeface="Cambria Math" panose="02040503050406030204" pitchFamily="18" charset="0"/>
                            </a:rPr>
                            <m:t>𝑡</m:t>
                          </m:r>
                          <m:r>
                            <a:rPr lang="en-US" sz="4000" i="1">
                              <a:latin typeface="Cambria Math" panose="02040503050406030204" pitchFamily="18" charset="0"/>
                            </a:rPr>
                            <m:t>+∆</m:t>
                          </m:r>
                          <m:r>
                            <a:rPr lang="en-US" sz="4000" i="1">
                              <a:latin typeface="Cambria Math" panose="02040503050406030204" pitchFamily="18" charset="0"/>
                              <a:ea typeface="Cambria Math" panose="02040503050406030204" pitchFamily="18" charset="0"/>
                            </a:rPr>
                            <m:t>𝑡</m:t>
                          </m:r>
                        </m:e>
                      </m:d>
                    </m:oMath>
                  </m:oMathPara>
                </a14:m>
                <a:endParaRPr lang="en-US" sz="4000" dirty="0"/>
              </a:p>
            </p:txBody>
          </p:sp>
        </mc:Choice>
        <mc:Fallback xmlns="">
          <p:sp>
            <p:nvSpPr>
              <p:cNvPr id="4" name="TextBox 3">
                <a:extLst>
                  <a:ext uri="{FF2B5EF4-FFF2-40B4-BE49-F238E27FC236}">
                    <a16:creationId xmlns:a16="http://schemas.microsoft.com/office/drawing/2014/main" id="{DA5EEECC-453D-4AF0-A53E-C6DA621720B6}"/>
                  </a:ext>
                </a:extLst>
              </p:cNvPr>
              <p:cNvSpPr txBox="1">
                <a:spLocks noRot="1" noChangeAspect="1" noMove="1" noResize="1" noEditPoints="1" noAdjustHandles="1" noChangeArrowheads="1" noChangeShapeType="1" noTextEdit="1"/>
              </p:cNvSpPr>
              <p:nvPr/>
            </p:nvSpPr>
            <p:spPr>
              <a:xfrm>
                <a:off x="8199563" y="3782270"/>
                <a:ext cx="8711039" cy="615553"/>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926CACFE-A958-4559-8A4D-FC2FD88F8CB9}"/>
                  </a:ext>
                </a:extLst>
              </p:cNvPr>
              <p:cNvSpPr/>
              <p:nvPr/>
            </p:nvSpPr>
            <p:spPr>
              <a:xfrm>
                <a:off x="2742144" y="5472453"/>
                <a:ext cx="14072594" cy="3323987"/>
              </a:xfrm>
              <a:prstGeom prst="rect">
                <a:avLst/>
              </a:prstGeom>
            </p:spPr>
            <p:txBody>
              <a:bodyPr wrap="square">
                <a:spAutoFit/>
              </a:bodyPr>
              <a:lstStyle/>
              <a:p>
                <a:r>
                  <a:rPr lang="en-US" sz="3000" dirty="0"/>
                  <a:t>𝑐 		= nodal pollutant concentration after treatment is applied</a:t>
                </a:r>
              </a:p>
              <a:p>
                <a14:m>
                  <m:oMath xmlns:m="http://schemas.openxmlformats.org/officeDocument/2006/math">
                    <m:sSub>
                      <m:sSubPr>
                        <m:ctrlPr>
                          <a:rPr lang="en-US" sz="3000" i="1">
                            <a:latin typeface="Cambria Math" panose="02040503050406030204" pitchFamily="18" charset="0"/>
                            <a:ea typeface="Cambria Math" panose="02040503050406030204" pitchFamily="18" charset="0"/>
                          </a:rPr>
                        </m:ctrlPr>
                      </m:sSubPr>
                      <m:e>
                        <m:r>
                          <a:rPr lang="en-US" sz="3000" i="1">
                            <a:latin typeface="Cambria Math" panose="02040503050406030204" pitchFamily="18" charset="0"/>
                            <a:ea typeface="Cambria Math" panose="02040503050406030204" pitchFamily="18" charset="0"/>
                          </a:rPr>
                          <m:t>𝐶</m:t>
                        </m:r>
                      </m:e>
                      <m:sub>
                        <m:r>
                          <a:rPr lang="en-US" sz="3000" i="1">
                            <a:latin typeface="Cambria Math" panose="02040503050406030204" pitchFamily="18" charset="0"/>
                            <a:ea typeface="Cambria Math" panose="02040503050406030204" pitchFamily="18" charset="0"/>
                          </a:rPr>
                          <m:t>𝑖𝑛</m:t>
                        </m:r>
                      </m:sub>
                    </m:sSub>
                    <m:r>
                      <a:rPr lang="en-US" sz="3000" i="1">
                        <a:latin typeface="Cambria Math" panose="02040503050406030204" pitchFamily="18" charset="0"/>
                        <a:ea typeface="Cambria Math" panose="02040503050406030204" pitchFamily="18" charset="0"/>
                      </a:rPr>
                      <m:t> </m:t>
                    </m:r>
                  </m:oMath>
                </a14:m>
                <a:r>
                  <a:rPr lang="en-US" sz="3000" dirty="0"/>
                  <a:t>	= pollutant concentration in the node’s inflow stream</a:t>
                </a:r>
              </a:p>
              <a:p>
                <a:r>
                  <a:rPr lang="en-US" sz="3000" dirty="0"/>
                  <a:t>𝑐(…)	= concentration-based treatment function</a:t>
                </a:r>
              </a:p>
              <a:p>
                <a:r>
                  <a:rPr lang="en-US" sz="3000" dirty="0"/>
                  <a:t>𝑟(…) 	= removal-based treatment function</a:t>
                </a:r>
              </a:p>
              <a:p>
                <a:r>
                  <a:rPr lang="en-US" sz="3000" dirty="0"/>
                  <a:t>𝑪 		= vector of nodal pollutant concentrations before treatment is applied</a:t>
                </a:r>
              </a:p>
              <a:p>
                <a:r>
                  <a:rPr lang="en-US" sz="3000" dirty="0"/>
                  <a:t>𝑹 		= vector of fractional removals resulting from treatment</a:t>
                </a:r>
              </a:p>
              <a:p>
                <a:r>
                  <a:rPr lang="en-US" sz="3000" dirty="0"/>
                  <a:t>𝑯 		= vector of hydraulic variables at the current time step</a:t>
                </a:r>
              </a:p>
            </p:txBody>
          </p:sp>
        </mc:Choice>
        <mc:Fallback xmlns="">
          <p:sp>
            <p:nvSpPr>
              <p:cNvPr id="6" name="Rectangle 5">
                <a:extLst>
                  <a:ext uri="{FF2B5EF4-FFF2-40B4-BE49-F238E27FC236}">
                    <a16:creationId xmlns:a16="http://schemas.microsoft.com/office/drawing/2014/main" id="{926CACFE-A958-4559-8A4D-FC2FD88F8CB9}"/>
                  </a:ext>
                </a:extLst>
              </p:cNvPr>
              <p:cNvSpPr>
                <a:spLocks noRot="1" noChangeAspect="1" noMove="1" noResize="1" noEditPoints="1" noAdjustHandles="1" noChangeArrowheads="1" noChangeShapeType="1" noTextEdit="1"/>
              </p:cNvSpPr>
              <p:nvPr/>
            </p:nvSpPr>
            <p:spPr>
              <a:xfrm>
                <a:off x="2742144" y="5472453"/>
                <a:ext cx="14072594" cy="3323987"/>
              </a:xfrm>
              <a:prstGeom prst="rect">
                <a:avLst/>
              </a:prstGeom>
              <a:blipFill>
                <a:blip r:embed="rId5"/>
                <a:stretch>
                  <a:fillRect l="-1040" t="-2752" b="-4954"/>
                </a:stretch>
              </a:blipFill>
            </p:spPr>
            <p:txBody>
              <a:bodyPr/>
              <a:lstStyle/>
              <a:p>
                <a:r>
                  <a:rPr lang="en-CA">
                    <a:noFill/>
                  </a:rPr>
                  <a:t> </a:t>
                </a:r>
              </a:p>
            </p:txBody>
          </p:sp>
        </mc:Fallback>
      </mc:AlternateContent>
      <p:sp>
        <p:nvSpPr>
          <p:cNvPr id="7" name="TextBox 6">
            <a:extLst>
              <a:ext uri="{FF2B5EF4-FFF2-40B4-BE49-F238E27FC236}">
                <a16:creationId xmlns:a16="http://schemas.microsoft.com/office/drawing/2014/main" id="{640D3934-1B8A-4228-9166-F464A5EB62F7}"/>
              </a:ext>
            </a:extLst>
          </p:cNvPr>
          <p:cNvSpPr txBox="1"/>
          <p:nvPr/>
        </p:nvSpPr>
        <p:spPr>
          <a:xfrm>
            <a:off x="1636015" y="4881026"/>
            <a:ext cx="2212258" cy="553998"/>
          </a:xfrm>
          <a:prstGeom prst="rect">
            <a:avLst/>
          </a:prstGeom>
          <a:noFill/>
        </p:spPr>
        <p:txBody>
          <a:bodyPr wrap="square" rtlCol="0">
            <a:spAutoFit/>
          </a:bodyPr>
          <a:lstStyle/>
          <a:p>
            <a:r>
              <a:rPr lang="en-US" sz="3000" dirty="0"/>
              <a:t>Where:</a:t>
            </a:r>
          </a:p>
        </p:txBody>
      </p:sp>
      <p:sp>
        <p:nvSpPr>
          <p:cNvPr id="10" name="Content Placeholder 1">
            <a:extLst>
              <a:ext uri="{FF2B5EF4-FFF2-40B4-BE49-F238E27FC236}">
                <a16:creationId xmlns:a16="http://schemas.microsoft.com/office/drawing/2014/main" id="{C8E129DF-2DE8-57C1-5825-3B897CA29BF5}"/>
              </a:ext>
            </a:extLst>
          </p:cNvPr>
          <p:cNvSpPr txBox="1">
            <a:spLocks/>
          </p:cNvSpPr>
          <p:nvPr/>
        </p:nvSpPr>
        <p:spPr>
          <a:xfrm>
            <a:off x="600498" y="1920240"/>
            <a:ext cx="16831159" cy="2034863"/>
          </a:xfrm>
          <a:prstGeom prst="rect">
            <a:avLst/>
          </a:prstGeom>
        </p:spPr>
        <p:txBody>
          <a:bodyPr vert="horz" lIns="91440" tIns="45720" rIns="91440" bIns="45720" rtlCol="0">
            <a:normAutofit/>
          </a:bodyPr>
          <a:lstStyle>
            <a:lvl1pPr marL="342900" indent="-342900" algn="l" defTabSz="1371600" rtl="0" eaLnBrk="1" latinLnBrk="0" hangingPunct="1">
              <a:lnSpc>
                <a:spcPct val="90000"/>
              </a:lnSpc>
              <a:spcBef>
                <a:spcPts val="2400"/>
              </a:spcBef>
              <a:buClr>
                <a:schemeClr val="tx1"/>
              </a:buClr>
              <a:buSzPct val="80000"/>
              <a:buFont typeface="Arial" panose="020B0604020202020204" pitchFamily="34" charset="0"/>
              <a:buChar char="•"/>
              <a:defRPr sz="40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Clr>
                <a:schemeClr val="tx1"/>
              </a:buClr>
              <a:buSzPct val="80000"/>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Clr>
                <a:schemeClr val="tx1"/>
              </a:buClr>
              <a:buSzPct val="80000"/>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Clr>
                <a:schemeClr val="tx1"/>
              </a:buClr>
              <a:buSzPct val="80000"/>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Clr>
                <a:schemeClr val="tx1"/>
              </a:buClr>
              <a:buSzPct val="80000"/>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CA" dirty="0"/>
              <a:t>Treatment expressions can be applied at any node, either concentration-based or removal-based, and depending on a range of hydraulic variables</a:t>
            </a:r>
          </a:p>
        </p:txBody>
      </p:sp>
    </p:spTree>
    <p:extLst>
      <p:ext uri="{BB962C8B-B14F-4D97-AF65-F5344CB8AC3E}">
        <p14:creationId xmlns:p14="http://schemas.microsoft.com/office/powerpoint/2010/main" val="36811128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7D9B5-8BF7-4F59-B45A-51E97E988D2C}"/>
              </a:ext>
            </a:extLst>
          </p:cNvPr>
          <p:cNvSpPr>
            <a:spLocks noGrp="1"/>
          </p:cNvSpPr>
          <p:nvPr>
            <p:ph type="title"/>
          </p:nvPr>
        </p:nvSpPr>
        <p:spPr/>
        <p:txBody>
          <a:bodyPr/>
          <a:lstStyle/>
          <a:p>
            <a:r>
              <a:rPr lang="en-CA" dirty="0"/>
              <a:t>Water Quality Treatment</a:t>
            </a:r>
            <a:endParaRPr lang="en-US" dirty="0"/>
          </a:p>
        </p:txBody>
      </p:sp>
      <p:sp>
        <p:nvSpPr>
          <p:cNvPr id="2" name="Content Placeholder 1"/>
          <p:cNvSpPr>
            <a:spLocks noGrp="1"/>
          </p:cNvSpPr>
          <p:nvPr>
            <p:ph sz="half" idx="2"/>
          </p:nvPr>
        </p:nvSpPr>
        <p:spPr>
          <a:xfrm>
            <a:off x="600498" y="1920240"/>
            <a:ext cx="16831159" cy="6919487"/>
          </a:xfrm>
        </p:spPr>
        <p:txBody>
          <a:bodyPr>
            <a:normAutofit/>
          </a:bodyPr>
          <a:lstStyle/>
          <a:p>
            <a:r>
              <a:rPr lang="en-CA" dirty="0"/>
              <a:t>After computing the water quality routing of pollutants, treatment operations are calculated for each pollutant at each node during each time step</a:t>
            </a:r>
          </a:p>
          <a:p>
            <a:r>
              <a:rPr lang="en-CA" dirty="0"/>
              <a:t>Treatment expressions can be applied at any node, either as a concentration remaining after treatment (</a:t>
            </a:r>
            <a:r>
              <a:rPr lang="en-CA" sz="3200" dirty="0">
                <a:latin typeface="Courier New" panose="02070309020205020404" pitchFamily="49" charset="0"/>
                <a:cs typeface="Courier New" panose="02070309020205020404" pitchFamily="49" charset="0"/>
              </a:rPr>
              <a:t>C = value or expression</a:t>
            </a:r>
            <a:r>
              <a:rPr lang="en-CA" dirty="0"/>
              <a:t>) or as a fractional removal (</a:t>
            </a:r>
            <a:r>
              <a:rPr lang="en-CA" sz="3200" dirty="0">
                <a:latin typeface="Courier New" panose="02070309020205020404" pitchFamily="49" charset="0"/>
                <a:cs typeface="Courier New" panose="02070309020205020404" pitchFamily="49" charset="0"/>
              </a:rPr>
              <a:t>R = value or expression</a:t>
            </a:r>
            <a:r>
              <a:rPr lang="en-CA" dirty="0"/>
              <a:t>)</a:t>
            </a:r>
          </a:p>
          <a:p>
            <a:r>
              <a:rPr lang="en-CA" dirty="0"/>
              <a:t>With non-storage nodes (i.e., junctions and outfalls), treatment results are dependent on the pollutant concentration and flow rate</a:t>
            </a:r>
          </a:p>
          <a:p>
            <a:r>
              <a:rPr lang="en-CA" dirty="0"/>
              <a:t>For storage nodes, treatment results are also dependent on the depth, nodal surface area, routing time step, and hydraulic residence time within the node (or some combination, such as loading rate </a:t>
            </a:r>
            <a:r>
              <a:rPr lang="en-CA" sz="3200" dirty="0">
                <a:latin typeface="Courier New" panose="02070309020205020404" pitchFamily="49" charset="0"/>
                <a:cs typeface="Courier New" panose="02070309020205020404" pitchFamily="49" charset="0"/>
              </a:rPr>
              <a:t>FLOW / AREA</a:t>
            </a:r>
            <a:r>
              <a:rPr lang="en-CA" dirty="0"/>
              <a:t>)</a:t>
            </a:r>
          </a:p>
        </p:txBody>
      </p:sp>
    </p:spTree>
    <p:extLst>
      <p:ext uri="{BB962C8B-B14F-4D97-AF65-F5344CB8AC3E}">
        <p14:creationId xmlns:p14="http://schemas.microsoft.com/office/powerpoint/2010/main" val="30804844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CA25A-F65B-5E8F-78EF-48985897D67B}"/>
              </a:ext>
            </a:extLst>
          </p:cNvPr>
          <p:cNvSpPr>
            <a:spLocks noGrp="1"/>
          </p:cNvSpPr>
          <p:nvPr>
            <p:ph type="title"/>
          </p:nvPr>
        </p:nvSpPr>
        <p:spPr/>
        <p:txBody>
          <a:bodyPr/>
          <a:lstStyle/>
          <a:p>
            <a:r>
              <a:rPr lang="en-US" dirty="0"/>
              <a:t>Treatment Expressions</a:t>
            </a:r>
            <a:endParaRPr lang="en-CA" dirty="0"/>
          </a:p>
        </p:txBody>
      </p:sp>
      <p:sp>
        <p:nvSpPr>
          <p:cNvPr id="6" name="Content Placeholder 5">
            <a:extLst>
              <a:ext uri="{FF2B5EF4-FFF2-40B4-BE49-F238E27FC236}">
                <a16:creationId xmlns:a16="http://schemas.microsoft.com/office/drawing/2014/main" id="{F9F27E96-195D-25F0-5FBC-305DACC2E4C9}"/>
              </a:ext>
            </a:extLst>
          </p:cNvPr>
          <p:cNvSpPr>
            <a:spLocks noGrp="1"/>
          </p:cNvSpPr>
          <p:nvPr>
            <p:ph sz="half" idx="2"/>
          </p:nvPr>
        </p:nvSpPr>
        <p:spPr>
          <a:xfrm>
            <a:off x="600498" y="1920240"/>
            <a:ext cx="8078807" cy="6919487"/>
          </a:xfrm>
        </p:spPr>
        <p:txBody>
          <a:bodyPr/>
          <a:lstStyle/>
          <a:p>
            <a:r>
              <a:rPr lang="en-US" dirty="0"/>
              <a:t>A treatment expression can use </a:t>
            </a:r>
          </a:p>
          <a:p>
            <a:pPr lvl="1"/>
            <a:r>
              <a:rPr lang="en-US" dirty="0"/>
              <a:t>Variables</a:t>
            </a:r>
          </a:p>
          <a:p>
            <a:pPr lvl="1"/>
            <a:r>
              <a:rPr lang="en-US" dirty="0"/>
              <a:t>Functions</a:t>
            </a:r>
          </a:p>
          <a:p>
            <a:pPr lvl="1"/>
            <a:r>
              <a:rPr lang="en-US" dirty="0"/>
              <a:t>Numbers</a:t>
            </a:r>
          </a:p>
          <a:p>
            <a:pPr lvl="1"/>
            <a:r>
              <a:rPr lang="en-US" dirty="0"/>
              <a:t>Standard operators +,-,*,/,^</a:t>
            </a:r>
          </a:p>
          <a:p>
            <a:pPr lvl="1"/>
            <a:r>
              <a:rPr lang="en-US" dirty="0"/>
              <a:t>Pollutant names</a:t>
            </a:r>
          </a:p>
          <a:p>
            <a:pPr lvl="1"/>
            <a:r>
              <a:rPr lang="en-US" dirty="0"/>
              <a:t>Any level of nested parentheses</a:t>
            </a:r>
          </a:p>
          <a:p>
            <a:r>
              <a:rPr lang="en-US" dirty="0"/>
              <a:t>Names of variables and functions are case-insensitive</a:t>
            </a:r>
          </a:p>
        </p:txBody>
      </p:sp>
      <p:pic>
        <p:nvPicPr>
          <p:cNvPr id="7" name="Picture 6">
            <a:extLst>
              <a:ext uri="{FF2B5EF4-FFF2-40B4-BE49-F238E27FC236}">
                <a16:creationId xmlns:a16="http://schemas.microsoft.com/office/drawing/2014/main" id="{BB658215-44E9-6873-3329-73C69164806D}"/>
              </a:ext>
            </a:extLst>
          </p:cNvPr>
          <p:cNvPicPr>
            <a:picLocks noChangeAspect="1"/>
          </p:cNvPicPr>
          <p:nvPr/>
        </p:nvPicPr>
        <p:blipFill>
          <a:blip r:embed="rId3"/>
          <a:stretch>
            <a:fillRect/>
          </a:stretch>
        </p:blipFill>
        <p:spPr>
          <a:xfrm>
            <a:off x="8679305" y="780285"/>
            <a:ext cx="8925393" cy="2066220"/>
          </a:xfrm>
          <a:prstGeom prst="rect">
            <a:avLst/>
          </a:prstGeom>
        </p:spPr>
      </p:pic>
      <p:pic>
        <p:nvPicPr>
          <p:cNvPr id="8" name="Picture 7">
            <a:extLst>
              <a:ext uri="{FF2B5EF4-FFF2-40B4-BE49-F238E27FC236}">
                <a16:creationId xmlns:a16="http://schemas.microsoft.com/office/drawing/2014/main" id="{5238E5FF-4124-F72E-9BC2-549BA5B0FBF8}"/>
              </a:ext>
            </a:extLst>
          </p:cNvPr>
          <p:cNvPicPr>
            <a:picLocks noChangeAspect="1"/>
          </p:cNvPicPr>
          <p:nvPr/>
        </p:nvPicPr>
        <p:blipFill>
          <a:blip r:embed="rId4"/>
          <a:stretch>
            <a:fillRect/>
          </a:stretch>
        </p:blipFill>
        <p:spPr>
          <a:xfrm>
            <a:off x="8679305" y="2980161"/>
            <a:ext cx="9395905" cy="7140177"/>
          </a:xfrm>
          <a:prstGeom prst="rect">
            <a:avLst/>
          </a:prstGeom>
        </p:spPr>
      </p:pic>
      <p:sp>
        <p:nvSpPr>
          <p:cNvPr id="5" name="Rectangle 4">
            <a:extLst>
              <a:ext uri="{FF2B5EF4-FFF2-40B4-BE49-F238E27FC236}">
                <a16:creationId xmlns:a16="http://schemas.microsoft.com/office/drawing/2014/main" id="{2E3EA3F3-CFC2-AFEF-3618-DEF6A9193B8B}"/>
              </a:ext>
            </a:extLst>
          </p:cNvPr>
          <p:cNvSpPr/>
          <p:nvPr/>
        </p:nvSpPr>
        <p:spPr>
          <a:xfrm>
            <a:off x="8534400" y="6550249"/>
            <a:ext cx="9753600" cy="32680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BAF599F9-D797-D5E1-9246-696B75001B9F}"/>
              </a:ext>
            </a:extLst>
          </p:cNvPr>
          <p:cNvSpPr/>
          <p:nvPr/>
        </p:nvSpPr>
        <p:spPr>
          <a:xfrm>
            <a:off x="8534400" y="9034348"/>
            <a:ext cx="9753600" cy="32680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038155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7515BCB-6296-4E72-9E8D-08DA85E1988D}"/>
              </a:ext>
            </a:extLst>
          </p:cNvPr>
          <p:cNvSpPr>
            <a:spLocks noGrp="1"/>
          </p:cNvSpPr>
          <p:nvPr>
            <p:ph type="title"/>
          </p:nvPr>
        </p:nvSpPr>
        <p:spPr/>
        <p:txBody>
          <a:bodyPr/>
          <a:lstStyle/>
          <a:p>
            <a:r>
              <a:rPr lang="en-CA" dirty="0"/>
              <a:t>Simple Treatment Expressions</a:t>
            </a:r>
            <a:endParaRPr lang="en-US" dirty="0"/>
          </a:p>
        </p:txBody>
      </p:sp>
      <p:sp>
        <p:nvSpPr>
          <p:cNvPr id="2" name="Content Placeholder 1"/>
          <p:cNvSpPr>
            <a:spLocks noGrp="1"/>
          </p:cNvSpPr>
          <p:nvPr>
            <p:ph sz="half" idx="2"/>
          </p:nvPr>
        </p:nvSpPr>
        <p:spPr>
          <a:xfrm>
            <a:off x="600499" y="1920240"/>
            <a:ext cx="16966284" cy="6919487"/>
          </a:xfrm>
        </p:spPr>
        <p:txBody>
          <a:bodyPr>
            <a:noAutofit/>
          </a:bodyPr>
          <a:lstStyle/>
          <a:p>
            <a:r>
              <a:rPr lang="en-CA" dirty="0"/>
              <a:t>Simple EMC/Constant removal (e.g., inflow = 100 mg/L and desired outflow = 15 mg/L): </a:t>
            </a:r>
            <a:r>
              <a:rPr lang="en-CA" sz="3200" dirty="0">
                <a:latin typeface="Courier New" panose="02070309020205020404" pitchFamily="49" charset="0"/>
                <a:cs typeface="Courier New" panose="02070309020205020404" pitchFamily="49" charset="0"/>
              </a:rPr>
              <a:t>C = 15</a:t>
            </a:r>
            <a:r>
              <a:rPr lang="en-CA" sz="2800" b="1" dirty="0">
                <a:latin typeface="Courier New" panose="02070309020205020404" pitchFamily="49" charset="0"/>
                <a:cs typeface="Courier New" panose="02070309020205020404" pitchFamily="49" charset="0"/>
              </a:rPr>
              <a:t> </a:t>
            </a:r>
            <a:r>
              <a:rPr lang="en-CA" dirty="0"/>
              <a:t>or </a:t>
            </a:r>
            <a:r>
              <a:rPr lang="en-CA" sz="3200" dirty="0">
                <a:latin typeface="Courier New" panose="02070309020205020404" pitchFamily="49" charset="0"/>
                <a:cs typeface="Courier New" panose="02070309020205020404" pitchFamily="49" charset="0"/>
              </a:rPr>
              <a:t>R = 0.85</a:t>
            </a:r>
            <a:r>
              <a:rPr lang="en-CA" sz="2800" b="1" dirty="0">
                <a:latin typeface="Courier New" panose="02070309020205020404" pitchFamily="49" charset="0"/>
                <a:cs typeface="Courier New" panose="02070309020205020404" pitchFamily="49" charset="0"/>
              </a:rPr>
              <a:t> </a:t>
            </a:r>
            <a:r>
              <a:rPr lang="en-CA" dirty="0"/>
              <a:t>(see examples below)</a:t>
            </a:r>
          </a:p>
          <a:p>
            <a:r>
              <a:rPr lang="en-CA" dirty="0"/>
              <a:t>Correlated removal, where pollutant treatment is proportional to the removal of another pollutant (e.g., if 50% of TSS1 removal): </a:t>
            </a:r>
            <a:r>
              <a:rPr lang="en-CA" sz="3200" dirty="0">
                <a:latin typeface="Courier New" panose="02070309020205020404" pitchFamily="49" charset="0"/>
                <a:cs typeface="Courier New" panose="02070309020205020404" pitchFamily="49" charset="0"/>
              </a:rPr>
              <a:t>R = 0.5 * R_TSS1</a:t>
            </a:r>
            <a:endParaRPr lang="en-CA" sz="2800" dirty="0">
              <a:latin typeface="Courier New" panose="02070309020205020404" pitchFamily="49" charset="0"/>
              <a:cs typeface="Courier New" panose="02070309020205020404" pitchFamily="49" charset="0"/>
            </a:endParaRPr>
          </a:p>
        </p:txBody>
      </p:sp>
      <p:pic>
        <p:nvPicPr>
          <p:cNvPr id="21" name="Content Placeholder 20">
            <a:extLst>
              <a:ext uri="{FF2B5EF4-FFF2-40B4-BE49-F238E27FC236}">
                <a16:creationId xmlns:a16="http://schemas.microsoft.com/office/drawing/2014/main" id="{DB0CFABE-6AC6-4840-9E46-75C20AB55391}"/>
              </a:ext>
            </a:extLst>
          </p:cNvPr>
          <p:cNvPicPr>
            <a:picLocks noGrp="1" noChangeAspect="1"/>
          </p:cNvPicPr>
          <p:nvPr>
            <p:ph sz="half" idx="4294967295"/>
          </p:nvPr>
        </p:nvPicPr>
        <p:blipFill>
          <a:blip r:embed="rId3"/>
          <a:stretch>
            <a:fillRect/>
          </a:stretch>
        </p:blipFill>
        <p:spPr>
          <a:xfrm>
            <a:off x="3686070" y="5156221"/>
            <a:ext cx="5265737" cy="4319587"/>
          </a:xfrm>
          <a:prstGeom prst="rect">
            <a:avLst/>
          </a:prstGeom>
          <a:ln>
            <a:solidFill>
              <a:srgbClr val="000000"/>
            </a:solidFill>
          </a:ln>
        </p:spPr>
      </p:pic>
      <p:pic>
        <p:nvPicPr>
          <p:cNvPr id="22" name="Picture 21">
            <a:extLst>
              <a:ext uri="{FF2B5EF4-FFF2-40B4-BE49-F238E27FC236}">
                <a16:creationId xmlns:a16="http://schemas.microsoft.com/office/drawing/2014/main" id="{125E0E49-633A-4F08-B7DD-2E981772B1DD}"/>
              </a:ext>
            </a:extLst>
          </p:cNvPr>
          <p:cNvPicPr>
            <a:picLocks noChangeAspect="1"/>
          </p:cNvPicPr>
          <p:nvPr/>
        </p:nvPicPr>
        <p:blipFill>
          <a:blip r:embed="rId4"/>
          <a:stretch>
            <a:fillRect/>
          </a:stretch>
        </p:blipFill>
        <p:spPr>
          <a:xfrm>
            <a:off x="9335314" y="5143500"/>
            <a:ext cx="5266616" cy="4318126"/>
          </a:xfrm>
          <a:prstGeom prst="rect">
            <a:avLst/>
          </a:prstGeom>
          <a:ln>
            <a:solidFill>
              <a:srgbClr val="000000"/>
            </a:solidFill>
          </a:ln>
        </p:spPr>
      </p:pic>
    </p:spTree>
    <p:extLst>
      <p:ext uri="{BB962C8B-B14F-4D97-AF65-F5344CB8AC3E}">
        <p14:creationId xmlns:p14="http://schemas.microsoft.com/office/powerpoint/2010/main" val="1956297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274E89-A1E4-4411-8299-94FE9F20F0C9}"/>
              </a:ext>
            </a:extLst>
          </p:cNvPr>
          <p:cNvPicPr>
            <a:picLocks noChangeAspect="1"/>
          </p:cNvPicPr>
          <p:nvPr/>
        </p:nvPicPr>
        <p:blipFill>
          <a:blip r:embed="rId3"/>
          <a:stretch>
            <a:fillRect/>
          </a:stretch>
        </p:blipFill>
        <p:spPr>
          <a:xfrm>
            <a:off x="230653" y="4042719"/>
            <a:ext cx="8227527" cy="5942103"/>
          </a:xfrm>
          <a:prstGeom prst="rect">
            <a:avLst/>
          </a:prstGeom>
          <a:ln w="28575">
            <a:solidFill>
              <a:srgbClr val="000000"/>
            </a:solidFill>
          </a:ln>
        </p:spPr>
      </p:pic>
      <p:grpSp>
        <p:nvGrpSpPr>
          <p:cNvPr id="11" name="Group 10">
            <a:extLst>
              <a:ext uri="{FF2B5EF4-FFF2-40B4-BE49-F238E27FC236}">
                <a16:creationId xmlns:a16="http://schemas.microsoft.com/office/drawing/2014/main" id="{7905E47A-200D-49C0-9CB4-4222FEB8C9AE}"/>
              </a:ext>
            </a:extLst>
          </p:cNvPr>
          <p:cNvGrpSpPr/>
          <p:nvPr/>
        </p:nvGrpSpPr>
        <p:grpSpPr>
          <a:xfrm>
            <a:off x="9837987" y="1584469"/>
            <a:ext cx="8229640" cy="8415850"/>
            <a:chOff x="9837987" y="1584469"/>
            <a:chExt cx="8229640" cy="8415850"/>
          </a:xfrm>
        </p:grpSpPr>
        <p:pic>
          <p:nvPicPr>
            <p:cNvPr id="8" name="Picture 7">
              <a:extLst>
                <a:ext uri="{FF2B5EF4-FFF2-40B4-BE49-F238E27FC236}">
                  <a16:creationId xmlns:a16="http://schemas.microsoft.com/office/drawing/2014/main" id="{84558197-B217-4A06-815A-2E438BBC0B0A}"/>
                </a:ext>
              </a:extLst>
            </p:cNvPr>
            <p:cNvPicPr>
              <a:picLocks noChangeAspect="1"/>
            </p:cNvPicPr>
            <p:nvPr/>
          </p:nvPicPr>
          <p:blipFill>
            <a:blip r:embed="rId4"/>
            <a:stretch>
              <a:fillRect/>
            </a:stretch>
          </p:blipFill>
          <p:spPr>
            <a:xfrm>
              <a:off x="9840100" y="4058216"/>
              <a:ext cx="8227527" cy="5942103"/>
            </a:xfrm>
            <a:prstGeom prst="rect">
              <a:avLst/>
            </a:prstGeom>
            <a:ln w="28575">
              <a:solidFill>
                <a:srgbClr val="000000"/>
              </a:solidFill>
            </a:ln>
          </p:spPr>
        </p:pic>
        <p:pic>
          <p:nvPicPr>
            <p:cNvPr id="5" name="Picture 4">
              <a:extLst>
                <a:ext uri="{FF2B5EF4-FFF2-40B4-BE49-F238E27FC236}">
                  <a16:creationId xmlns:a16="http://schemas.microsoft.com/office/drawing/2014/main" id="{12011985-78DE-4369-B96A-5911B20FB1A3}"/>
                </a:ext>
              </a:extLst>
            </p:cNvPr>
            <p:cNvPicPr>
              <a:picLocks noChangeAspect="1"/>
            </p:cNvPicPr>
            <p:nvPr/>
          </p:nvPicPr>
          <p:blipFill>
            <a:blip r:embed="rId5"/>
            <a:stretch>
              <a:fillRect/>
            </a:stretch>
          </p:blipFill>
          <p:spPr>
            <a:xfrm>
              <a:off x="9837987" y="1584469"/>
              <a:ext cx="7232072" cy="1371600"/>
            </a:xfrm>
            <a:prstGeom prst="rect">
              <a:avLst/>
            </a:prstGeom>
            <a:ln w="28575">
              <a:solidFill>
                <a:srgbClr val="000000"/>
              </a:solidFill>
            </a:ln>
          </p:spPr>
        </p:pic>
        <p:sp>
          <p:nvSpPr>
            <p:cNvPr id="10" name="Rectangle 9">
              <a:extLst>
                <a:ext uri="{FF2B5EF4-FFF2-40B4-BE49-F238E27FC236}">
                  <a16:creationId xmlns:a16="http://schemas.microsoft.com/office/drawing/2014/main" id="{0F010467-726D-4185-A0F3-E8101F749669}"/>
                </a:ext>
              </a:extLst>
            </p:cNvPr>
            <p:cNvSpPr/>
            <p:nvPr/>
          </p:nvSpPr>
          <p:spPr>
            <a:xfrm>
              <a:off x="11641694" y="3112880"/>
              <a:ext cx="3642600" cy="830997"/>
            </a:xfrm>
            <a:prstGeom prst="rect">
              <a:avLst/>
            </a:prstGeom>
          </p:spPr>
          <p:txBody>
            <a:bodyPr wrap="none">
              <a:spAutoFit/>
            </a:bodyPr>
            <a:lstStyle/>
            <a:p>
              <a:pPr algn="ctr"/>
              <a:r>
                <a:rPr lang="en-CA" sz="2400" dirty="0" err="1">
                  <a:solidFill>
                    <a:srgbClr val="000000"/>
                  </a:solidFill>
                </a:rPr>
                <a:t>C</a:t>
              </a:r>
              <a:r>
                <a:rPr lang="en-CA" sz="2400" baseline="-25000" dirty="0" err="1">
                  <a:solidFill>
                    <a:srgbClr val="000000"/>
                  </a:solidFill>
                </a:rPr>
                <a:t>In</a:t>
              </a:r>
              <a:r>
                <a:rPr lang="en-CA" sz="2400" dirty="0">
                  <a:solidFill>
                    <a:srgbClr val="000000"/>
                  </a:solidFill>
                </a:rPr>
                <a:t> = 1000 mg/L</a:t>
              </a:r>
            </a:p>
            <a:p>
              <a:pPr algn="ctr"/>
              <a:r>
                <a:rPr lang="en-CA" sz="2400" dirty="0" err="1">
                  <a:solidFill>
                    <a:srgbClr val="000000"/>
                  </a:solidFill>
                </a:rPr>
                <a:t>C</a:t>
              </a:r>
              <a:r>
                <a:rPr lang="en-CA" sz="2400" baseline="-25000" dirty="0" err="1">
                  <a:solidFill>
                    <a:srgbClr val="000000"/>
                  </a:solidFill>
                </a:rPr>
                <a:t>Out</a:t>
              </a:r>
              <a:r>
                <a:rPr lang="en-CA" sz="2400" dirty="0">
                  <a:solidFill>
                    <a:srgbClr val="000000"/>
                  </a:solidFill>
                </a:rPr>
                <a:t> = </a:t>
              </a:r>
              <a:r>
                <a:rPr lang="en-CA" sz="2400" dirty="0" err="1">
                  <a:solidFill>
                    <a:srgbClr val="000000"/>
                  </a:solidFill>
                </a:rPr>
                <a:t>C</a:t>
              </a:r>
              <a:r>
                <a:rPr lang="en-CA" sz="2400" baseline="-25000" dirty="0" err="1">
                  <a:solidFill>
                    <a:srgbClr val="000000"/>
                  </a:solidFill>
                </a:rPr>
                <a:t>In</a:t>
              </a:r>
              <a:r>
                <a:rPr lang="en-CA" sz="2400" dirty="0">
                  <a:solidFill>
                    <a:srgbClr val="000000"/>
                  </a:solidFill>
                </a:rPr>
                <a:t> × (1-R) = 100 mg/L</a:t>
              </a:r>
            </a:p>
          </p:txBody>
        </p:sp>
      </p:grpSp>
      <p:sp>
        <p:nvSpPr>
          <p:cNvPr id="36" name="Rectangle 35">
            <a:extLst>
              <a:ext uri="{FF2B5EF4-FFF2-40B4-BE49-F238E27FC236}">
                <a16:creationId xmlns:a16="http://schemas.microsoft.com/office/drawing/2014/main" id="{A37A9707-7FA5-4CA6-928E-27A6F33B86E8}"/>
              </a:ext>
            </a:extLst>
          </p:cNvPr>
          <p:cNvSpPr/>
          <p:nvPr/>
        </p:nvSpPr>
        <p:spPr>
          <a:xfrm>
            <a:off x="2695292" y="3112880"/>
            <a:ext cx="2289666" cy="830997"/>
          </a:xfrm>
          <a:prstGeom prst="rect">
            <a:avLst/>
          </a:prstGeom>
        </p:spPr>
        <p:txBody>
          <a:bodyPr wrap="none">
            <a:spAutoFit/>
          </a:bodyPr>
          <a:lstStyle/>
          <a:p>
            <a:pPr algn="ctr"/>
            <a:r>
              <a:rPr lang="en-CA" sz="2400" dirty="0" err="1">
                <a:solidFill>
                  <a:srgbClr val="000000"/>
                </a:solidFill>
              </a:rPr>
              <a:t>C</a:t>
            </a:r>
            <a:r>
              <a:rPr lang="en-CA" sz="2400" baseline="-25000" dirty="0" err="1">
                <a:solidFill>
                  <a:srgbClr val="000000"/>
                </a:solidFill>
              </a:rPr>
              <a:t>In</a:t>
            </a:r>
            <a:r>
              <a:rPr lang="en-CA" sz="2400" dirty="0">
                <a:solidFill>
                  <a:srgbClr val="000000"/>
                </a:solidFill>
              </a:rPr>
              <a:t> = 1000 mg/L</a:t>
            </a:r>
          </a:p>
          <a:p>
            <a:pPr algn="ctr"/>
            <a:r>
              <a:rPr lang="en-CA" sz="2400" dirty="0" err="1">
                <a:solidFill>
                  <a:srgbClr val="000000"/>
                </a:solidFill>
              </a:rPr>
              <a:t>C</a:t>
            </a:r>
            <a:r>
              <a:rPr lang="en-CA" sz="2400" baseline="-25000" dirty="0" err="1">
                <a:solidFill>
                  <a:srgbClr val="000000"/>
                </a:solidFill>
              </a:rPr>
              <a:t>Out</a:t>
            </a:r>
            <a:r>
              <a:rPr lang="en-CA" sz="2400" dirty="0">
                <a:solidFill>
                  <a:srgbClr val="000000"/>
                </a:solidFill>
              </a:rPr>
              <a:t> = 1000 mg/L</a:t>
            </a:r>
          </a:p>
        </p:txBody>
      </p:sp>
      <p:sp>
        <p:nvSpPr>
          <p:cNvPr id="25" name="Title 8">
            <a:extLst>
              <a:ext uri="{FF2B5EF4-FFF2-40B4-BE49-F238E27FC236}">
                <a16:creationId xmlns:a16="http://schemas.microsoft.com/office/drawing/2014/main" id="{CEC42E8E-1E91-49DA-A013-842441F4B6FC}"/>
              </a:ext>
            </a:extLst>
          </p:cNvPr>
          <p:cNvSpPr>
            <a:spLocks noGrp="1"/>
          </p:cNvSpPr>
          <p:nvPr>
            <p:ph type="title"/>
          </p:nvPr>
        </p:nvSpPr>
        <p:spPr>
          <a:xfrm>
            <a:off x="600499" y="379809"/>
            <a:ext cx="15715363" cy="1050133"/>
          </a:xfrm>
        </p:spPr>
        <p:txBody>
          <a:bodyPr/>
          <a:lstStyle/>
          <a:p>
            <a:r>
              <a:rPr lang="en-CA" dirty="0"/>
              <a:t>Example – No Treatment vs Fixed Removal</a:t>
            </a:r>
            <a:endParaRPr lang="en-US" dirty="0"/>
          </a:p>
        </p:txBody>
      </p:sp>
      <p:sp>
        <p:nvSpPr>
          <p:cNvPr id="9" name="Content Placeholder 1">
            <a:extLst>
              <a:ext uri="{FF2B5EF4-FFF2-40B4-BE49-F238E27FC236}">
                <a16:creationId xmlns:a16="http://schemas.microsoft.com/office/drawing/2014/main" id="{13758ACA-AD53-4C08-B7AC-E5AC5D95AE82}"/>
              </a:ext>
            </a:extLst>
          </p:cNvPr>
          <p:cNvSpPr>
            <a:spLocks noGrp="1"/>
          </p:cNvSpPr>
          <p:nvPr>
            <p:ph sz="half" idx="2"/>
          </p:nvPr>
        </p:nvSpPr>
        <p:spPr>
          <a:xfrm>
            <a:off x="603504" y="1920240"/>
            <a:ext cx="16676129" cy="6919487"/>
          </a:xfrm>
        </p:spPr>
        <p:txBody>
          <a:bodyPr>
            <a:noAutofit/>
          </a:bodyPr>
          <a:lstStyle/>
          <a:p>
            <a:r>
              <a:rPr lang="en-US" dirty="0"/>
              <a:t>No treatment (</a:t>
            </a:r>
            <a:r>
              <a:rPr lang="en-US" dirty="0" err="1"/>
              <a:t>C</a:t>
            </a:r>
            <a:r>
              <a:rPr lang="en-US" baseline="-25000" dirty="0" err="1"/>
              <a:t>in</a:t>
            </a:r>
            <a:r>
              <a:rPr lang="en-US" dirty="0"/>
              <a:t> = </a:t>
            </a:r>
            <a:r>
              <a:rPr lang="en-US" dirty="0" err="1"/>
              <a:t>C</a:t>
            </a:r>
            <a:r>
              <a:rPr lang="en-US" baseline="-25000" dirty="0" err="1"/>
              <a:t>out</a:t>
            </a:r>
            <a:r>
              <a:rPr lang="en-US" dirty="0"/>
              <a:t>)</a:t>
            </a:r>
            <a:endParaRPr lang="en-CA" sz="3200" dirty="0"/>
          </a:p>
        </p:txBody>
      </p:sp>
      <p:pic>
        <p:nvPicPr>
          <p:cNvPr id="14" name="Picture 13">
            <a:extLst>
              <a:ext uri="{FF2B5EF4-FFF2-40B4-BE49-F238E27FC236}">
                <a16:creationId xmlns:a16="http://schemas.microsoft.com/office/drawing/2014/main" id="{CC63D601-68CC-4F89-988D-8351F87B2371}"/>
              </a:ext>
            </a:extLst>
          </p:cNvPr>
          <p:cNvPicPr>
            <a:picLocks noChangeAspect="1"/>
          </p:cNvPicPr>
          <p:nvPr/>
        </p:nvPicPr>
        <p:blipFill>
          <a:blip r:embed="rId6"/>
          <a:stretch>
            <a:fillRect/>
          </a:stretch>
        </p:blipFill>
        <p:spPr>
          <a:xfrm>
            <a:off x="6265679" y="1584529"/>
            <a:ext cx="3154285" cy="1794286"/>
          </a:xfrm>
          <a:prstGeom prst="rect">
            <a:avLst/>
          </a:prstGeom>
          <a:ln w="28575">
            <a:solidFill>
              <a:srgbClr val="000000"/>
            </a:solidFill>
          </a:ln>
        </p:spPr>
      </p:pic>
    </p:spTree>
    <p:extLst>
      <p:ext uri="{BB962C8B-B14F-4D97-AF65-F5344CB8AC3E}">
        <p14:creationId xmlns:p14="http://schemas.microsoft.com/office/powerpoint/2010/main" val="1931092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E15866D-313A-4DB4-9411-06A287F5704D}"/>
              </a:ext>
            </a:extLst>
          </p:cNvPr>
          <p:cNvSpPr>
            <a:spLocks noGrp="1"/>
          </p:cNvSpPr>
          <p:nvPr>
            <p:ph type="title"/>
          </p:nvPr>
        </p:nvSpPr>
        <p:spPr/>
        <p:txBody>
          <a:bodyPr/>
          <a:lstStyle/>
          <a:p>
            <a:r>
              <a:rPr lang="en-CA" dirty="0"/>
              <a:t>Detailed Treatment Expressions</a:t>
            </a:r>
            <a:endParaRPr lang="en-US" dirty="0"/>
          </a:p>
        </p:txBody>
      </p:sp>
      <p:sp>
        <p:nvSpPr>
          <p:cNvPr id="2" name="Content Placeholder 1"/>
          <p:cNvSpPr>
            <a:spLocks noGrp="1"/>
          </p:cNvSpPr>
          <p:nvPr>
            <p:ph sz="half" idx="2"/>
          </p:nvPr>
        </p:nvSpPr>
        <p:spPr>
          <a:xfrm>
            <a:off x="603504" y="1920240"/>
            <a:ext cx="16676129" cy="6919487"/>
          </a:xfrm>
        </p:spPr>
        <p:txBody>
          <a:bodyPr>
            <a:noAutofit/>
          </a:bodyPr>
          <a:lstStyle/>
          <a:p>
            <a:r>
              <a:rPr lang="en-CA" dirty="0"/>
              <a:t>Represent removal based on influent concentration using </a:t>
            </a:r>
            <a:r>
              <a:rPr lang="en-CA" sz="3200" dirty="0">
                <a:latin typeface="Courier New" panose="02070309020205020404" pitchFamily="49" charset="0"/>
                <a:cs typeface="Courier New" panose="02070309020205020404" pitchFamily="49" charset="0"/>
              </a:rPr>
              <a:t>STEP(expression)</a:t>
            </a:r>
            <a:r>
              <a:rPr lang="en-CA" sz="2800" b="1" dirty="0">
                <a:latin typeface="Courier New" panose="02070309020205020404" pitchFamily="49" charset="0"/>
                <a:cs typeface="Courier New" panose="02070309020205020404" pitchFamily="49" charset="0"/>
              </a:rPr>
              <a:t> </a:t>
            </a:r>
            <a:r>
              <a:rPr lang="en-CA" dirty="0"/>
              <a:t>function: </a:t>
            </a:r>
          </a:p>
          <a:p>
            <a:pPr lvl="1"/>
            <a:r>
              <a:rPr lang="en-CA" dirty="0"/>
              <a:t>If expression is positive, then value = 1; or </a:t>
            </a:r>
          </a:p>
          <a:p>
            <a:pPr lvl="1"/>
            <a:r>
              <a:rPr lang="en-CA" dirty="0"/>
              <a:t>If expression is negative or 0, then value = 0</a:t>
            </a:r>
          </a:p>
          <a:p>
            <a:r>
              <a:rPr lang="en-CA" dirty="0"/>
              <a:t>Example expression 1 : </a:t>
            </a:r>
            <a:r>
              <a:rPr lang="en-US" sz="3200" dirty="0">
                <a:latin typeface="Courier New" panose="02070309020205020404" pitchFamily="49" charset="0"/>
                <a:cs typeface="Courier New" panose="02070309020205020404" pitchFamily="49" charset="0"/>
              </a:rPr>
              <a:t>R = (1-STEP(TSS-50))*0.50 + STEP(TSS-50)*0.90</a:t>
            </a:r>
            <a:endParaRPr lang="en-CA" sz="3200" dirty="0">
              <a:latin typeface="Courier New" panose="02070309020205020404" pitchFamily="49" charset="0"/>
              <a:cs typeface="Courier New" panose="02070309020205020404" pitchFamily="49" charset="0"/>
            </a:endParaRPr>
          </a:p>
          <a:p>
            <a:pPr lvl="1"/>
            <a:r>
              <a:rPr lang="en-CA" dirty="0"/>
              <a:t>If inflow concentration &gt; 50 mg/L then 90% TSS removal</a:t>
            </a:r>
          </a:p>
          <a:p>
            <a:pPr lvl="1"/>
            <a:r>
              <a:rPr lang="en-CA" dirty="0"/>
              <a:t>If inflow concentration &lt; 50 mg/L then 50% TSS removal</a:t>
            </a:r>
          </a:p>
          <a:p>
            <a:r>
              <a:rPr lang="en-CA" dirty="0"/>
              <a:t>Other removal mechanisms are available</a:t>
            </a:r>
          </a:p>
          <a:p>
            <a:pPr lvl="1"/>
            <a:r>
              <a:rPr lang="en-CA" dirty="0"/>
              <a:t>k-C* model (1</a:t>
            </a:r>
            <a:r>
              <a:rPr lang="en-CA" baseline="30000" dirty="0"/>
              <a:t>st</a:t>
            </a:r>
            <a:r>
              <a:rPr lang="en-CA" dirty="0"/>
              <a:t> order)</a:t>
            </a:r>
          </a:p>
          <a:p>
            <a:pPr lvl="1"/>
            <a:r>
              <a:rPr lang="en-US" dirty="0"/>
              <a:t>N</a:t>
            </a:r>
            <a:r>
              <a:rPr lang="en-US" baseline="30000" dirty="0"/>
              <a:t>th</a:t>
            </a:r>
            <a:r>
              <a:rPr lang="en-US" dirty="0"/>
              <a:t> order reaction kinetics</a:t>
            </a:r>
          </a:p>
          <a:p>
            <a:pPr lvl="1"/>
            <a:r>
              <a:rPr lang="en-US" dirty="0"/>
              <a:t>P</a:t>
            </a:r>
            <a:r>
              <a:rPr lang="en-CA" dirty="0"/>
              <a:t>articulate settling by gravity</a:t>
            </a:r>
            <a:endParaRPr lang="en-CA" sz="3200" dirty="0"/>
          </a:p>
        </p:txBody>
      </p:sp>
    </p:spTree>
    <p:extLst>
      <p:ext uri="{BB962C8B-B14F-4D97-AF65-F5344CB8AC3E}">
        <p14:creationId xmlns:p14="http://schemas.microsoft.com/office/powerpoint/2010/main" val="25335209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8188A0-6866-4B9A-902C-00C4CB1B52E0}"/>
              </a:ext>
            </a:extLst>
          </p:cNvPr>
          <p:cNvPicPr>
            <a:picLocks noChangeAspect="1"/>
          </p:cNvPicPr>
          <p:nvPr/>
        </p:nvPicPr>
        <p:blipFill>
          <a:blip r:embed="rId3"/>
          <a:stretch>
            <a:fillRect/>
          </a:stretch>
        </p:blipFill>
        <p:spPr>
          <a:xfrm>
            <a:off x="221339" y="4057267"/>
            <a:ext cx="8227527" cy="5942103"/>
          </a:xfrm>
          <a:prstGeom prst="rect">
            <a:avLst/>
          </a:prstGeom>
          <a:ln w="28575">
            <a:solidFill>
              <a:srgbClr val="000000"/>
            </a:solidFill>
          </a:ln>
        </p:spPr>
      </p:pic>
      <p:pic>
        <p:nvPicPr>
          <p:cNvPr id="2" name="Picture 1">
            <a:extLst>
              <a:ext uri="{FF2B5EF4-FFF2-40B4-BE49-F238E27FC236}">
                <a16:creationId xmlns:a16="http://schemas.microsoft.com/office/drawing/2014/main" id="{669289FF-D328-4741-BB34-2857E3F4E6A1}"/>
              </a:ext>
            </a:extLst>
          </p:cNvPr>
          <p:cNvPicPr>
            <a:picLocks noChangeAspect="1"/>
          </p:cNvPicPr>
          <p:nvPr/>
        </p:nvPicPr>
        <p:blipFill>
          <a:blip r:embed="rId4"/>
          <a:stretch>
            <a:fillRect/>
          </a:stretch>
        </p:blipFill>
        <p:spPr>
          <a:xfrm>
            <a:off x="9839134" y="4057267"/>
            <a:ext cx="8227527" cy="5942103"/>
          </a:xfrm>
          <a:prstGeom prst="rect">
            <a:avLst/>
          </a:prstGeom>
          <a:ln w="28575">
            <a:solidFill>
              <a:srgbClr val="000000"/>
            </a:solidFill>
          </a:ln>
        </p:spPr>
      </p:pic>
      <p:sp>
        <p:nvSpPr>
          <p:cNvPr id="36" name="Rectangle 35">
            <a:extLst>
              <a:ext uri="{FF2B5EF4-FFF2-40B4-BE49-F238E27FC236}">
                <a16:creationId xmlns:a16="http://schemas.microsoft.com/office/drawing/2014/main" id="{A37A9707-7FA5-4CA6-928E-27A6F33B86E8}"/>
              </a:ext>
            </a:extLst>
          </p:cNvPr>
          <p:cNvSpPr/>
          <p:nvPr/>
        </p:nvSpPr>
        <p:spPr>
          <a:xfrm>
            <a:off x="2018825" y="3112880"/>
            <a:ext cx="3642600" cy="830997"/>
          </a:xfrm>
          <a:prstGeom prst="rect">
            <a:avLst/>
          </a:prstGeom>
        </p:spPr>
        <p:txBody>
          <a:bodyPr wrap="none">
            <a:spAutoFit/>
          </a:bodyPr>
          <a:lstStyle/>
          <a:p>
            <a:pPr algn="ctr"/>
            <a:r>
              <a:rPr lang="en-CA" sz="2400" dirty="0" err="1">
                <a:solidFill>
                  <a:srgbClr val="000000"/>
                </a:solidFill>
              </a:rPr>
              <a:t>C</a:t>
            </a:r>
            <a:r>
              <a:rPr lang="en-CA" sz="2400" baseline="-25000" dirty="0" err="1">
                <a:solidFill>
                  <a:srgbClr val="000000"/>
                </a:solidFill>
              </a:rPr>
              <a:t>In</a:t>
            </a:r>
            <a:r>
              <a:rPr lang="en-CA" sz="2400" dirty="0">
                <a:solidFill>
                  <a:srgbClr val="000000"/>
                </a:solidFill>
              </a:rPr>
              <a:t> = 1000 mg/L</a:t>
            </a:r>
          </a:p>
          <a:p>
            <a:pPr algn="ctr"/>
            <a:r>
              <a:rPr lang="en-CA" sz="2400" dirty="0" err="1">
                <a:solidFill>
                  <a:srgbClr val="000000"/>
                </a:solidFill>
              </a:rPr>
              <a:t>C</a:t>
            </a:r>
            <a:r>
              <a:rPr lang="en-CA" sz="2400" baseline="-25000" dirty="0" err="1">
                <a:solidFill>
                  <a:srgbClr val="000000"/>
                </a:solidFill>
              </a:rPr>
              <a:t>Out</a:t>
            </a:r>
            <a:r>
              <a:rPr lang="en-CA" sz="2400" dirty="0">
                <a:solidFill>
                  <a:srgbClr val="000000"/>
                </a:solidFill>
              </a:rPr>
              <a:t> = </a:t>
            </a:r>
            <a:r>
              <a:rPr lang="en-CA" sz="2400" dirty="0" err="1">
                <a:solidFill>
                  <a:srgbClr val="000000"/>
                </a:solidFill>
              </a:rPr>
              <a:t>C</a:t>
            </a:r>
            <a:r>
              <a:rPr lang="en-CA" sz="2400" baseline="-25000" dirty="0" err="1">
                <a:solidFill>
                  <a:srgbClr val="000000"/>
                </a:solidFill>
              </a:rPr>
              <a:t>In</a:t>
            </a:r>
            <a:r>
              <a:rPr lang="en-CA" sz="2400" dirty="0">
                <a:solidFill>
                  <a:srgbClr val="000000"/>
                </a:solidFill>
              </a:rPr>
              <a:t> × (1-R) = 100 mg/L</a:t>
            </a:r>
          </a:p>
        </p:txBody>
      </p:sp>
      <p:sp>
        <p:nvSpPr>
          <p:cNvPr id="25" name="Title 8">
            <a:extLst>
              <a:ext uri="{FF2B5EF4-FFF2-40B4-BE49-F238E27FC236}">
                <a16:creationId xmlns:a16="http://schemas.microsoft.com/office/drawing/2014/main" id="{CEC42E8E-1E91-49DA-A013-842441F4B6FC}"/>
              </a:ext>
            </a:extLst>
          </p:cNvPr>
          <p:cNvSpPr>
            <a:spLocks noGrp="1"/>
          </p:cNvSpPr>
          <p:nvPr>
            <p:ph type="title"/>
          </p:nvPr>
        </p:nvSpPr>
        <p:spPr>
          <a:xfrm>
            <a:off x="600499" y="379809"/>
            <a:ext cx="15715363" cy="1050133"/>
          </a:xfrm>
        </p:spPr>
        <p:txBody>
          <a:bodyPr/>
          <a:lstStyle/>
          <a:p>
            <a:r>
              <a:rPr lang="en-CA" dirty="0"/>
              <a:t>Example – Step Function Removal</a:t>
            </a:r>
            <a:endParaRPr lang="en-US" dirty="0"/>
          </a:p>
        </p:txBody>
      </p:sp>
      <p:sp>
        <p:nvSpPr>
          <p:cNvPr id="14" name="Rectangle 13">
            <a:extLst>
              <a:ext uri="{FF2B5EF4-FFF2-40B4-BE49-F238E27FC236}">
                <a16:creationId xmlns:a16="http://schemas.microsoft.com/office/drawing/2014/main" id="{EF678187-D5F4-46DB-87BC-A6C0C20C975D}"/>
              </a:ext>
            </a:extLst>
          </p:cNvPr>
          <p:cNvSpPr/>
          <p:nvPr/>
        </p:nvSpPr>
        <p:spPr>
          <a:xfrm>
            <a:off x="11800490" y="3110960"/>
            <a:ext cx="3331617" cy="830997"/>
          </a:xfrm>
          <a:prstGeom prst="rect">
            <a:avLst/>
          </a:prstGeom>
        </p:spPr>
        <p:txBody>
          <a:bodyPr wrap="none">
            <a:spAutoFit/>
          </a:bodyPr>
          <a:lstStyle/>
          <a:p>
            <a:pPr algn="ctr"/>
            <a:r>
              <a:rPr lang="en-CA" sz="2400" dirty="0" err="1">
                <a:solidFill>
                  <a:srgbClr val="000000"/>
                </a:solidFill>
              </a:rPr>
              <a:t>C</a:t>
            </a:r>
            <a:r>
              <a:rPr lang="en-CA" sz="2400" baseline="-25000" dirty="0" err="1">
                <a:solidFill>
                  <a:srgbClr val="000000"/>
                </a:solidFill>
              </a:rPr>
              <a:t>In</a:t>
            </a:r>
            <a:r>
              <a:rPr lang="en-CA" sz="2400" dirty="0">
                <a:solidFill>
                  <a:srgbClr val="000000"/>
                </a:solidFill>
              </a:rPr>
              <a:t> = 10 mg/L</a:t>
            </a:r>
          </a:p>
          <a:p>
            <a:pPr algn="ctr"/>
            <a:r>
              <a:rPr lang="en-CA" sz="2400" dirty="0" err="1">
                <a:solidFill>
                  <a:srgbClr val="000000"/>
                </a:solidFill>
              </a:rPr>
              <a:t>C</a:t>
            </a:r>
            <a:r>
              <a:rPr lang="en-CA" sz="2400" baseline="-25000" dirty="0" err="1">
                <a:solidFill>
                  <a:srgbClr val="000000"/>
                </a:solidFill>
              </a:rPr>
              <a:t>Out</a:t>
            </a:r>
            <a:r>
              <a:rPr lang="en-CA" sz="2400" dirty="0">
                <a:solidFill>
                  <a:srgbClr val="000000"/>
                </a:solidFill>
              </a:rPr>
              <a:t> = </a:t>
            </a:r>
            <a:r>
              <a:rPr lang="en-CA" sz="2400" dirty="0" err="1">
                <a:solidFill>
                  <a:srgbClr val="000000"/>
                </a:solidFill>
              </a:rPr>
              <a:t>C</a:t>
            </a:r>
            <a:r>
              <a:rPr lang="en-CA" sz="2400" baseline="-25000" dirty="0" err="1">
                <a:solidFill>
                  <a:srgbClr val="000000"/>
                </a:solidFill>
              </a:rPr>
              <a:t>In</a:t>
            </a:r>
            <a:r>
              <a:rPr lang="en-CA" sz="2400" dirty="0">
                <a:solidFill>
                  <a:srgbClr val="000000"/>
                </a:solidFill>
              </a:rPr>
              <a:t> × (1-R) = 5 mg/L</a:t>
            </a:r>
          </a:p>
        </p:txBody>
      </p:sp>
      <p:pic>
        <p:nvPicPr>
          <p:cNvPr id="10" name="Picture 9">
            <a:extLst>
              <a:ext uri="{FF2B5EF4-FFF2-40B4-BE49-F238E27FC236}">
                <a16:creationId xmlns:a16="http://schemas.microsoft.com/office/drawing/2014/main" id="{895F3C99-D17B-4B73-B800-421474439F97}"/>
              </a:ext>
            </a:extLst>
          </p:cNvPr>
          <p:cNvPicPr>
            <a:picLocks noChangeAspect="1"/>
          </p:cNvPicPr>
          <p:nvPr/>
        </p:nvPicPr>
        <p:blipFill>
          <a:blip r:embed="rId5"/>
          <a:stretch>
            <a:fillRect/>
          </a:stretch>
        </p:blipFill>
        <p:spPr>
          <a:xfrm>
            <a:off x="5527964" y="1582074"/>
            <a:ext cx="7232072" cy="1371600"/>
          </a:xfrm>
          <a:prstGeom prst="rect">
            <a:avLst/>
          </a:prstGeom>
          <a:ln w="28575">
            <a:solidFill>
              <a:srgbClr val="000000"/>
            </a:solidFill>
          </a:ln>
        </p:spPr>
      </p:pic>
      <p:pic>
        <p:nvPicPr>
          <p:cNvPr id="3" name="Picture 2">
            <a:extLst>
              <a:ext uri="{FF2B5EF4-FFF2-40B4-BE49-F238E27FC236}">
                <a16:creationId xmlns:a16="http://schemas.microsoft.com/office/drawing/2014/main" id="{E5B22C1D-4D56-42E1-9559-85492CA24424}"/>
              </a:ext>
            </a:extLst>
          </p:cNvPr>
          <p:cNvPicPr>
            <a:picLocks noChangeAspect="1"/>
          </p:cNvPicPr>
          <p:nvPr/>
        </p:nvPicPr>
        <p:blipFill>
          <a:blip r:embed="rId6"/>
          <a:stretch>
            <a:fillRect/>
          </a:stretch>
        </p:blipFill>
        <p:spPr>
          <a:xfrm>
            <a:off x="15438090" y="1615722"/>
            <a:ext cx="2628571" cy="1495238"/>
          </a:xfrm>
          <a:prstGeom prst="rect">
            <a:avLst/>
          </a:prstGeom>
          <a:ln w="28575">
            <a:solidFill>
              <a:srgbClr val="000000"/>
            </a:solidFill>
          </a:ln>
        </p:spPr>
      </p:pic>
      <p:pic>
        <p:nvPicPr>
          <p:cNvPr id="6" name="Picture 5">
            <a:extLst>
              <a:ext uri="{FF2B5EF4-FFF2-40B4-BE49-F238E27FC236}">
                <a16:creationId xmlns:a16="http://schemas.microsoft.com/office/drawing/2014/main" id="{DF1DE07C-BECF-47B4-9331-41836581D022}"/>
              </a:ext>
            </a:extLst>
          </p:cNvPr>
          <p:cNvPicPr>
            <a:picLocks noChangeAspect="1"/>
          </p:cNvPicPr>
          <p:nvPr/>
        </p:nvPicPr>
        <p:blipFill>
          <a:blip r:embed="rId7"/>
          <a:stretch>
            <a:fillRect/>
          </a:stretch>
        </p:blipFill>
        <p:spPr>
          <a:xfrm>
            <a:off x="221339" y="1538039"/>
            <a:ext cx="2628571" cy="1495238"/>
          </a:xfrm>
          <a:prstGeom prst="rect">
            <a:avLst/>
          </a:prstGeom>
          <a:ln w="28575">
            <a:solidFill>
              <a:srgbClr val="000000"/>
            </a:solidFill>
          </a:ln>
        </p:spPr>
      </p:pic>
      <p:sp>
        <p:nvSpPr>
          <p:cNvPr id="11" name="TextBox 10">
            <a:extLst>
              <a:ext uri="{FF2B5EF4-FFF2-40B4-BE49-F238E27FC236}">
                <a16:creationId xmlns:a16="http://schemas.microsoft.com/office/drawing/2014/main" id="{F3AB2139-2F86-4C12-A0D4-23084E692423}"/>
              </a:ext>
            </a:extLst>
          </p:cNvPr>
          <p:cNvSpPr txBox="1"/>
          <p:nvPr/>
        </p:nvSpPr>
        <p:spPr>
          <a:xfrm>
            <a:off x="5954871" y="7750819"/>
            <a:ext cx="1494799" cy="95410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dirty="0">
                <a:solidFill>
                  <a:srgbClr val="000000"/>
                </a:solidFill>
              </a:rPr>
              <a:t>90% removal</a:t>
            </a:r>
            <a:endParaRPr lang="en-CA" sz="2800" dirty="0">
              <a:solidFill>
                <a:srgbClr val="000000"/>
              </a:solidFill>
            </a:endParaRPr>
          </a:p>
        </p:txBody>
      </p:sp>
      <p:sp>
        <p:nvSpPr>
          <p:cNvPr id="12" name="TextBox 11">
            <a:extLst>
              <a:ext uri="{FF2B5EF4-FFF2-40B4-BE49-F238E27FC236}">
                <a16:creationId xmlns:a16="http://schemas.microsoft.com/office/drawing/2014/main" id="{8974081D-C79C-452F-B2B6-DB1B5BF325C5}"/>
              </a:ext>
            </a:extLst>
          </p:cNvPr>
          <p:cNvSpPr txBox="1"/>
          <p:nvPr/>
        </p:nvSpPr>
        <p:spPr>
          <a:xfrm>
            <a:off x="15568462" y="7750819"/>
            <a:ext cx="1494799" cy="95410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dirty="0">
                <a:solidFill>
                  <a:srgbClr val="000000"/>
                </a:solidFill>
              </a:rPr>
              <a:t>50% removal</a:t>
            </a:r>
            <a:endParaRPr lang="en-CA" sz="2800" dirty="0">
              <a:solidFill>
                <a:srgbClr val="000000"/>
              </a:solidFill>
            </a:endParaRPr>
          </a:p>
        </p:txBody>
      </p:sp>
    </p:spTree>
    <p:extLst>
      <p:ext uri="{BB962C8B-B14F-4D97-AF65-F5344CB8AC3E}">
        <p14:creationId xmlns:p14="http://schemas.microsoft.com/office/powerpoint/2010/main" val="3562906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F247AA1-3A59-4F66-9086-7AD5B3679E85}"/>
              </a:ext>
            </a:extLst>
          </p:cNvPr>
          <p:cNvSpPr>
            <a:spLocks noGrp="1"/>
          </p:cNvSpPr>
          <p:nvPr>
            <p:ph type="title"/>
          </p:nvPr>
        </p:nvSpPr>
        <p:spPr/>
        <p:txBody>
          <a:bodyPr/>
          <a:lstStyle/>
          <a:p>
            <a:r>
              <a:rPr lang="en-CA" dirty="0"/>
              <a:t>Sediment</a:t>
            </a:r>
            <a:endParaRPr lang="en-US" dirty="0"/>
          </a:p>
        </p:txBody>
      </p:sp>
      <p:sp>
        <p:nvSpPr>
          <p:cNvPr id="2" name="Content Placeholder 1"/>
          <p:cNvSpPr>
            <a:spLocks noGrp="1"/>
          </p:cNvSpPr>
          <p:nvPr>
            <p:ph sz="half" idx="2"/>
          </p:nvPr>
        </p:nvSpPr>
        <p:spPr>
          <a:xfrm>
            <a:off x="600499" y="1920240"/>
            <a:ext cx="15423272" cy="6919487"/>
          </a:xfrm>
        </p:spPr>
        <p:txBody>
          <a:bodyPr>
            <a:noAutofit/>
          </a:bodyPr>
          <a:lstStyle/>
          <a:p>
            <a:r>
              <a:rPr lang="en-CA" dirty="0"/>
              <a:t>Pollutant</a:t>
            </a:r>
          </a:p>
          <a:p>
            <a:pPr lvl="1"/>
            <a:r>
              <a:rPr lang="en-CA" dirty="0"/>
              <a:t>Affects feeding, respiration, spawning of fish</a:t>
            </a:r>
          </a:p>
          <a:p>
            <a:pPr lvl="1"/>
            <a:r>
              <a:rPr lang="en-CA" dirty="0"/>
              <a:t>Restricts light (increases turbidity)</a:t>
            </a:r>
          </a:p>
          <a:p>
            <a:pPr lvl="1"/>
            <a:r>
              <a:rPr lang="en-CA" dirty="0"/>
              <a:t>Siltation/clogging of hydraulic structures </a:t>
            </a:r>
          </a:p>
          <a:p>
            <a:pPr lvl="1"/>
            <a:r>
              <a:rPr lang="en-CA" dirty="0"/>
              <a:t>Preferential settling of largest particles </a:t>
            </a:r>
          </a:p>
          <a:p>
            <a:r>
              <a:rPr lang="en-CA" dirty="0"/>
              <a:t>Medium for transporting pollutants</a:t>
            </a:r>
          </a:p>
          <a:p>
            <a:pPr lvl="1"/>
            <a:r>
              <a:rPr lang="en-CA" dirty="0"/>
              <a:t>Fine-textured material (clay, organics) </a:t>
            </a:r>
          </a:p>
          <a:p>
            <a:pPr lvl="1"/>
            <a:r>
              <a:rPr lang="en-CA" dirty="0"/>
              <a:t>Likely to be transported in suspension</a:t>
            </a:r>
          </a:p>
          <a:p>
            <a:pPr lvl="1"/>
            <a:r>
              <a:rPr lang="en-CA" dirty="0"/>
              <a:t>Able to adsorb/absorb constituents</a:t>
            </a:r>
          </a:p>
          <a:p>
            <a:pPr lvl="1"/>
            <a:r>
              <a:rPr lang="en-CA" dirty="0"/>
              <a:t>Preferential transport of finest particles</a:t>
            </a:r>
          </a:p>
          <a:p>
            <a:r>
              <a:rPr lang="en-CA" dirty="0"/>
              <a:t>Treatment processes require low turbidity to operate efficiently</a:t>
            </a:r>
          </a:p>
        </p:txBody>
      </p:sp>
      <p:grpSp>
        <p:nvGrpSpPr>
          <p:cNvPr id="4" name="Group 3">
            <a:extLst>
              <a:ext uri="{FF2B5EF4-FFF2-40B4-BE49-F238E27FC236}">
                <a16:creationId xmlns:a16="http://schemas.microsoft.com/office/drawing/2014/main" id="{07CAFC23-A88D-4B4A-B907-36C8B083AEB2}"/>
              </a:ext>
            </a:extLst>
          </p:cNvPr>
          <p:cNvGrpSpPr/>
          <p:nvPr/>
        </p:nvGrpSpPr>
        <p:grpSpPr>
          <a:xfrm>
            <a:off x="1174929" y="4277532"/>
            <a:ext cx="7969072" cy="3947666"/>
            <a:chOff x="1174929" y="4277532"/>
            <a:chExt cx="7969072" cy="3947666"/>
          </a:xfrm>
        </p:grpSpPr>
        <p:sp>
          <p:nvSpPr>
            <p:cNvPr id="3" name="Rectangle 2">
              <a:extLst>
                <a:ext uri="{FF2B5EF4-FFF2-40B4-BE49-F238E27FC236}">
                  <a16:creationId xmlns:a16="http://schemas.microsoft.com/office/drawing/2014/main" id="{9C81666A-1C68-48AF-A535-60ECC8B2B0DE}"/>
                </a:ext>
              </a:extLst>
            </p:cNvPr>
            <p:cNvSpPr/>
            <p:nvPr/>
          </p:nvSpPr>
          <p:spPr>
            <a:xfrm>
              <a:off x="1174929" y="4277532"/>
              <a:ext cx="7969072" cy="6974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B5F254E0-B0C1-40BF-93D3-24F8F434F476}"/>
                </a:ext>
              </a:extLst>
            </p:cNvPr>
            <p:cNvSpPr/>
            <p:nvPr/>
          </p:nvSpPr>
          <p:spPr>
            <a:xfrm>
              <a:off x="1174929" y="7527774"/>
              <a:ext cx="7969072" cy="6974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13" name="Picture 12">
            <a:extLst>
              <a:ext uri="{FF2B5EF4-FFF2-40B4-BE49-F238E27FC236}">
                <a16:creationId xmlns:a16="http://schemas.microsoft.com/office/drawing/2014/main" id="{5C351000-836F-2EB0-7913-95E271EE9B34}"/>
              </a:ext>
            </a:extLst>
          </p:cNvPr>
          <p:cNvPicPr>
            <a:picLocks noChangeAspect="1"/>
          </p:cNvPicPr>
          <p:nvPr/>
        </p:nvPicPr>
        <p:blipFill>
          <a:blip r:embed="rId3"/>
          <a:srcRect r="2453" b="1598"/>
          <a:stretch/>
        </p:blipFill>
        <p:spPr>
          <a:xfrm>
            <a:off x="10877199" y="1802607"/>
            <a:ext cx="4846321" cy="3604627"/>
          </a:xfrm>
          <a:prstGeom prst="rect">
            <a:avLst/>
          </a:prstGeom>
          <a:ln>
            <a:solidFill>
              <a:srgbClr val="000000"/>
            </a:solidFill>
          </a:ln>
        </p:spPr>
      </p:pic>
      <p:pic>
        <p:nvPicPr>
          <p:cNvPr id="11" name="Picture 10">
            <a:extLst>
              <a:ext uri="{FF2B5EF4-FFF2-40B4-BE49-F238E27FC236}">
                <a16:creationId xmlns:a16="http://schemas.microsoft.com/office/drawing/2014/main" id="{744ABD94-736D-EB78-2350-52CB5E886D78}"/>
              </a:ext>
            </a:extLst>
          </p:cNvPr>
          <p:cNvPicPr>
            <a:picLocks noChangeAspect="1"/>
          </p:cNvPicPr>
          <p:nvPr/>
        </p:nvPicPr>
        <p:blipFill>
          <a:blip r:embed="rId4"/>
          <a:stretch>
            <a:fillRect/>
          </a:stretch>
        </p:blipFill>
        <p:spPr>
          <a:xfrm>
            <a:off x="12897001" y="5087921"/>
            <a:ext cx="4846320" cy="3278839"/>
          </a:xfrm>
          <a:prstGeom prst="rect">
            <a:avLst/>
          </a:prstGeom>
          <a:ln>
            <a:solidFill>
              <a:srgbClr val="000000"/>
            </a:solidFill>
          </a:ln>
        </p:spPr>
      </p:pic>
    </p:spTree>
    <p:extLst>
      <p:ext uri="{BB962C8B-B14F-4D97-AF65-F5344CB8AC3E}">
        <p14:creationId xmlns:p14="http://schemas.microsoft.com/office/powerpoint/2010/main" val="4219627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3426DB4-DD37-D899-833E-DF98E42454F3}"/>
              </a:ext>
            </a:extLst>
          </p:cNvPr>
          <p:cNvPicPr>
            <a:picLocks noChangeAspect="1"/>
          </p:cNvPicPr>
          <p:nvPr/>
        </p:nvPicPr>
        <p:blipFill>
          <a:blip r:embed="rId3"/>
          <a:stretch>
            <a:fillRect/>
          </a:stretch>
        </p:blipFill>
        <p:spPr>
          <a:xfrm>
            <a:off x="6645935" y="6026848"/>
            <a:ext cx="4996127" cy="4182277"/>
          </a:xfrm>
          <a:prstGeom prst="rect">
            <a:avLst/>
          </a:prstGeom>
        </p:spPr>
      </p:pic>
      <p:sp>
        <p:nvSpPr>
          <p:cNvPr id="6" name="Title 5">
            <a:extLst>
              <a:ext uri="{FF2B5EF4-FFF2-40B4-BE49-F238E27FC236}">
                <a16:creationId xmlns:a16="http://schemas.microsoft.com/office/drawing/2014/main" id="{6163E46D-2B17-4E6A-B11A-4F19903D5169}"/>
              </a:ext>
            </a:extLst>
          </p:cNvPr>
          <p:cNvSpPr>
            <a:spLocks noGrp="1"/>
          </p:cNvSpPr>
          <p:nvPr>
            <p:ph type="title"/>
          </p:nvPr>
        </p:nvSpPr>
        <p:spPr/>
        <p:txBody>
          <a:bodyPr>
            <a:normAutofit/>
          </a:bodyPr>
          <a:lstStyle/>
          <a:p>
            <a:r>
              <a:rPr lang="en-US" dirty="0"/>
              <a:t>SWMM Sediment Modeling</a:t>
            </a:r>
          </a:p>
        </p:txBody>
      </p:sp>
      <p:sp>
        <p:nvSpPr>
          <p:cNvPr id="3" name="Text Placeholder 2">
            <a:extLst>
              <a:ext uri="{FF2B5EF4-FFF2-40B4-BE49-F238E27FC236}">
                <a16:creationId xmlns:a16="http://schemas.microsoft.com/office/drawing/2014/main" id="{7D4A10AF-D2E8-4CC4-B4F9-CB4864783C2A}"/>
              </a:ext>
            </a:extLst>
          </p:cNvPr>
          <p:cNvSpPr>
            <a:spLocks noGrp="1"/>
          </p:cNvSpPr>
          <p:nvPr>
            <p:ph type="body" idx="1"/>
          </p:nvPr>
        </p:nvSpPr>
        <p:spPr/>
        <p:txBody>
          <a:bodyPr/>
          <a:lstStyle/>
          <a:p>
            <a:r>
              <a:rPr lang="en-CA" dirty="0"/>
              <a:t>Settling Ponds – Gravity Settling</a:t>
            </a:r>
            <a:endParaRPr lang="en-US" dirty="0"/>
          </a:p>
        </p:txBody>
      </p:sp>
      <p:sp>
        <p:nvSpPr>
          <p:cNvPr id="2" name="Content Placeholder 1"/>
          <p:cNvSpPr>
            <a:spLocks noGrp="1"/>
          </p:cNvSpPr>
          <p:nvPr>
            <p:ph sz="half" idx="2"/>
          </p:nvPr>
        </p:nvSpPr>
        <p:spPr>
          <a:xfrm>
            <a:off x="600498" y="2687489"/>
            <a:ext cx="15317789" cy="6919487"/>
          </a:xfrm>
        </p:spPr>
        <p:txBody>
          <a:bodyPr>
            <a:noAutofit/>
          </a:bodyPr>
          <a:lstStyle/>
          <a:p>
            <a:r>
              <a:rPr lang="en-CA" sz="3600" dirty="0"/>
              <a:t>To represent the deposition of particulates in the pond:</a:t>
            </a:r>
          </a:p>
          <a:p>
            <a:pPr lvl="1"/>
            <a:r>
              <a:rPr lang="en-CA" sz="3000" dirty="0"/>
              <a:t>Develop treatment expression for each suspended solids mass fraction</a:t>
            </a:r>
          </a:p>
          <a:p>
            <a:pPr lvl="1"/>
            <a:r>
              <a:rPr lang="en-CA" sz="3000" dirty="0"/>
              <a:t>Defines rate of settling as function of time and depth of water in the pond</a:t>
            </a:r>
          </a:p>
          <a:p>
            <a:pPr lvl="1"/>
            <a:endParaRPr lang="en-CA" sz="3000" dirty="0"/>
          </a:p>
          <a:p>
            <a:endParaRPr lang="en-CA" sz="3600" dirty="0"/>
          </a:p>
          <a:p>
            <a:endParaRPr lang="en-CA" sz="3600" dirty="0"/>
          </a:p>
          <a:p>
            <a:pPr marL="0" indent="0">
              <a:buNone/>
            </a:pPr>
            <a:endParaRPr lang="en-CA" sz="3600" dirty="0"/>
          </a:p>
          <a:p>
            <a:endParaRPr lang="en-CA" sz="3600" dirty="0"/>
          </a:p>
        </p:txBody>
      </p:sp>
      <p:pic>
        <p:nvPicPr>
          <p:cNvPr id="8" name="Content Placeholder 4">
            <a:extLst>
              <a:ext uri="{FF2B5EF4-FFF2-40B4-BE49-F238E27FC236}">
                <a16:creationId xmlns:a16="http://schemas.microsoft.com/office/drawing/2014/main" id="{357F2FCC-6546-4CE5-A51B-B76A2A5BA8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6627" y="1667861"/>
            <a:ext cx="8351373" cy="4961135"/>
          </a:xfrm>
          <a:prstGeom prst="rect">
            <a:avLst/>
          </a:prstGeom>
        </p:spPr>
      </p:pic>
      <p:pic>
        <p:nvPicPr>
          <p:cNvPr id="10" name="Picture 9">
            <a:extLst>
              <a:ext uri="{FF2B5EF4-FFF2-40B4-BE49-F238E27FC236}">
                <a16:creationId xmlns:a16="http://schemas.microsoft.com/office/drawing/2014/main" id="{FF335E52-2C5B-CDB9-9396-581FB0F75F82}"/>
              </a:ext>
            </a:extLst>
          </p:cNvPr>
          <p:cNvPicPr>
            <a:picLocks noChangeAspect="1"/>
          </p:cNvPicPr>
          <p:nvPr/>
        </p:nvPicPr>
        <p:blipFill>
          <a:blip r:embed="rId5"/>
          <a:stretch>
            <a:fillRect/>
          </a:stretch>
        </p:blipFill>
        <p:spPr>
          <a:xfrm>
            <a:off x="1607054" y="4953106"/>
            <a:ext cx="4032326" cy="2147484"/>
          </a:xfrm>
          <a:prstGeom prst="rect">
            <a:avLst/>
          </a:prstGeom>
        </p:spPr>
      </p:pic>
    </p:spTree>
    <p:extLst>
      <p:ext uri="{BB962C8B-B14F-4D97-AF65-F5344CB8AC3E}">
        <p14:creationId xmlns:p14="http://schemas.microsoft.com/office/powerpoint/2010/main" val="34618971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E25320-772D-4D23-A86A-22469A9D2281}"/>
              </a:ext>
            </a:extLst>
          </p:cNvPr>
          <p:cNvSpPr>
            <a:spLocks noGrp="1"/>
          </p:cNvSpPr>
          <p:nvPr>
            <p:ph type="title"/>
          </p:nvPr>
        </p:nvSpPr>
        <p:spPr/>
        <p:txBody>
          <a:bodyPr>
            <a:normAutofit/>
          </a:bodyPr>
          <a:lstStyle/>
          <a:p>
            <a:r>
              <a:rPr lang="en-US" sz="6000" dirty="0"/>
              <a:t>Pond Design – Water Quality Treatment Volume</a:t>
            </a:r>
          </a:p>
        </p:txBody>
      </p:sp>
      <p:sp>
        <p:nvSpPr>
          <p:cNvPr id="2" name="Content Placeholder 1"/>
          <p:cNvSpPr>
            <a:spLocks noGrp="1"/>
          </p:cNvSpPr>
          <p:nvPr>
            <p:ph sz="half" idx="2"/>
          </p:nvPr>
        </p:nvSpPr>
        <p:spPr>
          <a:xfrm>
            <a:off x="600499" y="1920240"/>
            <a:ext cx="9799096" cy="6919487"/>
          </a:xfrm>
        </p:spPr>
        <p:txBody>
          <a:bodyPr>
            <a:normAutofit/>
          </a:bodyPr>
          <a:lstStyle/>
          <a:p>
            <a:r>
              <a:rPr lang="en-US" dirty="0"/>
              <a:t>Storage volume requirements are often quantified as a function of contributing area imperviousness</a:t>
            </a:r>
          </a:p>
          <a:p>
            <a:pPr lvl="1"/>
            <a:r>
              <a:rPr lang="en-US" dirty="0"/>
              <a:t>Technical basis: presumed TSS removal on an average annual basis (e.g., Ontario guidelines)</a:t>
            </a:r>
          </a:p>
          <a:p>
            <a:r>
              <a:rPr lang="en-US" dirty="0"/>
              <a:t>City of Calgary Stormwater Management and Design Manual (2011)</a:t>
            </a:r>
          </a:p>
        </p:txBody>
      </p:sp>
      <p:pic>
        <p:nvPicPr>
          <p:cNvPr id="7" name="Picture 6"/>
          <p:cNvPicPr>
            <a:picLocks noChangeAspect="1"/>
          </p:cNvPicPr>
          <p:nvPr/>
        </p:nvPicPr>
        <p:blipFill>
          <a:blip r:embed="rId3"/>
          <a:stretch>
            <a:fillRect/>
          </a:stretch>
        </p:blipFill>
        <p:spPr>
          <a:xfrm>
            <a:off x="887995" y="6969054"/>
            <a:ext cx="8951250" cy="2127756"/>
          </a:xfrm>
          <a:prstGeom prst="rect">
            <a:avLst/>
          </a:prstGeom>
          <a:ln w="15875">
            <a:solidFill>
              <a:schemeClr val="tx1"/>
            </a:solidFill>
          </a:ln>
        </p:spPr>
      </p:pic>
      <p:pic>
        <p:nvPicPr>
          <p:cNvPr id="3" name="Picture 2">
            <a:extLst>
              <a:ext uri="{FF2B5EF4-FFF2-40B4-BE49-F238E27FC236}">
                <a16:creationId xmlns:a16="http://schemas.microsoft.com/office/drawing/2014/main" id="{47E29AB2-A527-41C2-9A4D-FFE25B9A39B5}"/>
              </a:ext>
            </a:extLst>
          </p:cNvPr>
          <p:cNvPicPr>
            <a:picLocks noChangeAspect="1"/>
          </p:cNvPicPr>
          <p:nvPr/>
        </p:nvPicPr>
        <p:blipFill>
          <a:blip r:embed="rId4"/>
          <a:stretch>
            <a:fillRect/>
          </a:stretch>
        </p:blipFill>
        <p:spPr>
          <a:xfrm>
            <a:off x="10231942" y="2152709"/>
            <a:ext cx="7995406" cy="6126480"/>
          </a:xfrm>
          <a:prstGeom prst="rect">
            <a:avLst/>
          </a:prstGeom>
        </p:spPr>
      </p:pic>
    </p:spTree>
    <p:extLst>
      <p:ext uri="{BB962C8B-B14F-4D97-AF65-F5344CB8AC3E}">
        <p14:creationId xmlns:p14="http://schemas.microsoft.com/office/powerpoint/2010/main" val="11158172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63E46D-2B17-4E6A-B11A-4F19903D5169}"/>
              </a:ext>
            </a:extLst>
          </p:cNvPr>
          <p:cNvSpPr>
            <a:spLocks noGrp="1"/>
          </p:cNvSpPr>
          <p:nvPr>
            <p:ph type="title"/>
          </p:nvPr>
        </p:nvSpPr>
        <p:spPr/>
        <p:txBody>
          <a:bodyPr/>
          <a:lstStyle/>
          <a:p>
            <a:r>
              <a:rPr lang="en-CA" sz="6000" dirty="0"/>
              <a:t>Water Quality – Particulate Settling Parameters</a:t>
            </a:r>
            <a:endParaRPr lang="en-US" sz="6000" dirty="0"/>
          </a:p>
        </p:txBody>
      </p:sp>
      <p:sp>
        <p:nvSpPr>
          <p:cNvPr id="2" name="Content Placeholder 1"/>
          <p:cNvSpPr>
            <a:spLocks noGrp="1"/>
          </p:cNvSpPr>
          <p:nvPr>
            <p:ph sz="half" idx="2"/>
          </p:nvPr>
        </p:nvSpPr>
        <p:spPr>
          <a:xfrm>
            <a:off x="600498" y="1920240"/>
            <a:ext cx="17087001" cy="6919487"/>
          </a:xfrm>
        </p:spPr>
        <p:txBody>
          <a:bodyPr>
            <a:noAutofit/>
          </a:bodyPr>
          <a:lstStyle/>
          <a:p>
            <a:r>
              <a:rPr lang="en-CA" dirty="0"/>
              <a:t>To represent the deposition of particulates in the pond…</a:t>
            </a:r>
          </a:p>
          <a:p>
            <a:pPr lvl="1"/>
            <a:r>
              <a:rPr lang="en-CA" dirty="0"/>
              <a:t>Develop treatment expression for each TSS mass fraction</a:t>
            </a:r>
          </a:p>
          <a:p>
            <a:pPr lvl="1"/>
            <a:r>
              <a:rPr lang="en-CA" dirty="0"/>
              <a:t>Defines rate of settling as function of time and depth of water in the pond </a:t>
            </a:r>
            <a:endParaRPr lang="en-CA" sz="3200" dirty="0"/>
          </a:p>
          <a:p>
            <a:pPr lvl="1"/>
            <a:endParaRPr lang="en-CA" sz="3200" dirty="0"/>
          </a:p>
          <a:p>
            <a:endParaRPr lang="en-CA" dirty="0"/>
          </a:p>
          <a:p>
            <a:endParaRPr lang="en-CA" dirty="0"/>
          </a:p>
          <a:p>
            <a:endParaRPr lang="en-CA" dirty="0"/>
          </a:p>
          <a:p>
            <a:r>
              <a:rPr lang="en-CA" dirty="0"/>
              <a:t>TSS mass that settles out is removed from water column</a:t>
            </a:r>
          </a:p>
          <a:p>
            <a:pPr lvl="1"/>
            <a:r>
              <a:rPr lang="en-CA" dirty="0"/>
              <a:t>Note: SWMM does not reduce available storage volume in the pond (generally okay if less than 1% of permanent pool volume)</a:t>
            </a:r>
            <a:endParaRPr lang="en-CA" sz="3200" dirty="0"/>
          </a:p>
        </p:txBody>
      </p:sp>
      <p:pic>
        <p:nvPicPr>
          <p:cNvPr id="5" name="Picture 4"/>
          <p:cNvPicPr>
            <a:picLocks noChangeAspect="1"/>
          </p:cNvPicPr>
          <p:nvPr/>
        </p:nvPicPr>
        <p:blipFill>
          <a:blip r:embed="rId3"/>
          <a:stretch>
            <a:fillRect/>
          </a:stretch>
        </p:blipFill>
        <p:spPr>
          <a:xfrm>
            <a:off x="4090814" y="4145543"/>
            <a:ext cx="8734731" cy="2468880"/>
          </a:xfrm>
          <a:prstGeom prst="rect">
            <a:avLst/>
          </a:prstGeom>
          <a:ln w="15875">
            <a:solidFill>
              <a:schemeClr val="tx1"/>
            </a:solidFill>
          </a:ln>
        </p:spPr>
      </p:pic>
    </p:spTree>
    <p:extLst>
      <p:ext uri="{BB962C8B-B14F-4D97-AF65-F5344CB8AC3E}">
        <p14:creationId xmlns:p14="http://schemas.microsoft.com/office/powerpoint/2010/main" val="4804786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8FD2E-119D-46D4-B5F7-447A45A0FE64}"/>
              </a:ext>
            </a:extLst>
          </p:cNvPr>
          <p:cNvSpPr>
            <a:spLocks noGrp="1"/>
          </p:cNvSpPr>
          <p:nvPr>
            <p:ph type="title"/>
          </p:nvPr>
        </p:nvSpPr>
        <p:spPr/>
        <p:txBody>
          <a:bodyPr>
            <a:normAutofit/>
          </a:bodyPr>
          <a:lstStyle/>
          <a:p>
            <a:r>
              <a:rPr lang="en-CA" dirty="0"/>
              <a:t>Particulate Settling Results</a:t>
            </a:r>
          </a:p>
        </p:txBody>
      </p:sp>
      <p:sp>
        <p:nvSpPr>
          <p:cNvPr id="5" name="TextBox 4">
            <a:extLst>
              <a:ext uri="{FF2B5EF4-FFF2-40B4-BE49-F238E27FC236}">
                <a16:creationId xmlns:a16="http://schemas.microsoft.com/office/drawing/2014/main" id="{559E79F3-931E-4CBF-B7CB-4D0388C0718D}"/>
              </a:ext>
            </a:extLst>
          </p:cNvPr>
          <p:cNvSpPr txBox="1"/>
          <p:nvPr/>
        </p:nvSpPr>
        <p:spPr>
          <a:xfrm>
            <a:off x="1712" y="1643670"/>
            <a:ext cx="11656829" cy="2862322"/>
          </a:xfrm>
          <a:prstGeom prst="rect">
            <a:avLst/>
          </a:prstGeom>
          <a:noFill/>
        </p:spPr>
        <p:txBody>
          <a:bodyPr wrap="square" rtlCol="0">
            <a:spAutoFit/>
          </a:bodyPr>
          <a:lstStyle/>
          <a:p>
            <a:r>
              <a:rPr lang="en-US" sz="1200" dirty="0">
                <a:solidFill>
                  <a:schemeClr val="tx1"/>
                </a:solidFill>
                <a:latin typeface="Courier New" pitchFamily="49" charset="0"/>
                <a:cs typeface="Courier New" pitchFamily="49" charset="0"/>
              </a:rPr>
              <a:t>  **************************         TSS_1         TSS_2         TSS_3         TSS_4         TSS_5         TSS_6</a:t>
            </a:r>
          </a:p>
          <a:p>
            <a:r>
              <a:rPr lang="en-US" sz="1200" dirty="0">
                <a:solidFill>
                  <a:schemeClr val="tx1"/>
                </a:solidFill>
                <a:latin typeface="Courier New" pitchFamily="49" charset="0"/>
                <a:cs typeface="Courier New" pitchFamily="49" charset="0"/>
              </a:rPr>
              <a:t>  Quality Routing Continuity            kg            </a:t>
            </a:r>
            <a:r>
              <a:rPr lang="en-US" sz="1200" dirty="0" err="1">
                <a:solidFill>
                  <a:schemeClr val="tx1"/>
                </a:solidFill>
                <a:latin typeface="Courier New" pitchFamily="49" charset="0"/>
                <a:cs typeface="Courier New" pitchFamily="49" charset="0"/>
              </a:rPr>
              <a:t>kg</a:t>
            </a:r>
            <a:r>
              <a:rPr lang="en-US" sz="1200" dirty="0">
                <a:solidFill>
                  <a:schemeClr val="tx1"/>
                </a:solidFill>
                <a:latin typeface="Courier New" pitchFamily="49" charset="0"/>
                <a:cs typeface="Courier New" pitchFamily="49" charset="0"/>
              </a:rPr>
              <a:t>            </a:t>
            </a:r>
            <a:r>
              <a:rPr lang="en-US" sz="1200" dirty="0" err="1">
                <a:solidFill>
                  <a:schemeClr val="tx1"/>
                </a:solidFill>
                <a:latin typeface="Courier New" pitchFamily="49" charset="0"/>
                <a:cs typeface="Courier New" pitchFamily="49" charset="0"/>
              </a:rPr>
              <a:t>kg</a:t>
            </a:r>
            <a:r>
              <a:rPr lang="en-US" sz="1200" dirty="0">
                <a:solidFill>
                  <a:schemeClr val="tx1"/>
                </a:solidFill>
                <a:latin typeface="Courier New" pitchFamily="49" charset="0"/>
                <a:cs typeface="Courier New" pitchFamily="49" charset="0"/>
              </a:rPr>
              <a:t>            </a:t>
            </a:r>
            <a:r>
              <a:rPr lang="en-US" sz="1200" dirty="0" err="1">
                <a:solidFill>
                  <a:schemeClr val="tx1"/>
                </a:solidFill>
                <a:latin typeface="Courier New" pitchFamily="49" charset="0"/>
                <a:cs typeface="Courier New" pitchFamily="49" charset="0"/>
              </a:rPr>
              <a:t>kg</a:t>
            </a:r>
            <a:r>
              <a:rPr lang="en-US" sz="1200" dirty="0">
                <a:solidFill>
                  <a:schemeClr val="tx1"/>
                </a:solidFill>
                <a:latin typeface="Courier New" pitchFamily="49" charset="0"/>
                <a:cs typeface="Courier New" pitchFamily="49" charset="0"/>
              </a:rPr>
              <a:t>            </a:t>
            </a:r>
            <a:r>
              <a:rPr lang="en-US" sz="1200" dirty="0" err="1">
                <a:solidFill>
                  <a:schemeClr val="tx1"/>
                </a:solidFill>
                <a:latin typeface="Courier New" pitchFamily="49" charset="0"/>
                <a:cs typeface="Courier New" pitchFamily="49" charset="0"/>
              </a:rPr>
              <a:t>kg</a:t>
            </a:r>
            <a:r>
              <a:rPr lang="en-US" sz="1200" dirty="0">
                <a:solidFill>
                  <a:schemeClr val="tx1"/>
                </a:solidFill>
                <a:latin typeface="Courier New" pitchFamily="49" charset="0"/>
                <a:cs typeface="Courier New" pitchFamily="49" charset="0"/>
              </a:rPr>
              <a:t>            </a:t>
            </a:r>
            <a:r>
              <a:rPr lang="en-US" sz="1200" dirty="0" err="1">
                <a:solidFill>
                  <a:schemeClr val="tx1"/>
                </a:solidFill>
                <a:latin typeface="Courier New" pitchFamily="49" charset="0"/>
                <a:cs typeface="Courier New" pitchFamily="49" charset="0"/>
              </a:rPr>
              <a:t>kg</a:t>
            </a:r>
            <a:endParaRPr lang="en-US" sz="1200" dirty="0">
              <a:solidFill>
                <a:schemeClr val="tx1"/>
              </a:solidFill>
              <a:latin typeface="Courier New" pitchFamily="49" charset="0"/>
              <a:cs typeface="Courier New" pitchFamily="49" charset="0"/>
            </a:endParaRPr>
          </a:p>
          <a:p>
            <a:r>
              <a:rPr lang="en-US" sz="1200" dirty="0">
                <a:solidFill>
                  <a:schemeClr val="tx1"/>
                </a:solidFill>
                <a:latin typeface="Courier New" pitchFamily="49" charset="0"/>
                <a:cs typeface="Courier New" pitchFamily="49" charset="0"/>
              </a:rPr>
              <a:t>  **************************    ----------    ----------    ----------    ----------    ----------    ----------</a:t>
            </a:r>
          </a:p>
          <a:p>
            <a:r>
              <a:rPr lang="en-US" sz="1200" dirty="0">
                <a:solidFill>
                  <a:schemeClr val="tx1"/>
                </a:solidFill>
                <a:latin typeface="Courier New" pitchFamily="49" charset="0"/>
                <a:cs typeface="Courier New" pitchFamily="49" charset="0"/>
              </a:rPr>
              <a:t>  Dry Weather Inflow .......         0.000         0.000         0.000         0.000         0.000         0.000</a:t>
            </a:r>
          </a:p>
          <a:p>
            <a:r>
              <a:rPr lang="en-US" sz="1200" dirty="0">
                <a:solidFill>
                  <a:schemeClr val="tx1"/>
                </a:solidFill>
                <a:latin typeface="Courier New" pitchFamily="49" charset="0"/>
                <a:cs typeface="Courier New" pitchFamily="49" charset="0"/>
              </a:rPr>
              <a:t>  Wet Weather Inflow .......       725.439       697.458       697.458       725.439       725.439       725.439</a:t>
            </a:r>
          </a:p>
          <a:p>
            <a:r>
              <a:rPr lang="en-US" sz="1200" dirty="0">
                <a:solidFill>
                  <a:schemeClr val="tx1"/>
                </a:solidFill>
                <a:latin typeface="Courier New" pitchFamily="49" charset="0"/>
                <a:cs typeface="Courier New" pitchFamily="49" charset="0"/>
              </a:rPr>
              <a:t>  Groundwater Inflow .......         0.000         0.000         0.000         0.000         0.000         0.000</a:t>
            </a:r>
          </a:p>
          <a:p>
            <a:r>
              <a:rPr lang="en-US" sz="1200" dirty="0">
                <a:solidFill>
                  <a:schemeClr val="tx1"/>
                </a:solidFill>
                <a:latin typeface="Courier New" pitchFamily="49" charset="0"/>
                <a:cs typeface="Courier New" pitchFamily="49" charset="0"/>
              </a:rPr>
              <a:t>  RDII Inflow ..............         0.000         0.000         0.000         0.000         0.000         0.000</a:t>
            </a:r>
          </a:p>
          <a:p>
            <a:r>
              <a:rPr lang="en-US" sz="1200" dirty="0">
                <a:solidFill>
                  <a:schemeClr val="tx1"/>
                </a:solidFill>
                <a:latin typeface="Courier New" pitchFamily="49" charset="0"/>
                <a:cs typeface="Courier New" pitchFamily="49" charset="0"/>
              </a:rPr>
              <a:t>  External Inflow ..........         0.000         0.000         0.000         0.000         0.000         0.000</a:t>
            </a:r>
          </a:p>
          <a:p>
            <a:r>
              <a:rPr lang="en-US" sz="1200" dirty="0">
                <a:solidFill>
                  <a:schemeClr val="tx1"/>
                </a:solidFill>
                <a:latin typeface="Courier New" pitchFamily="49" charset="0"/>
                <a:cs typeface="Courier New" pitchFamily="49" charset="0"/>
              </a:rPr>
              <a:t>  External Outflow .........       571.452       500.037       476.743       436.307       406.438       377.646</a:t>
            </a:r>
          </a:p>
          <a:p>
            <a:r>
              <a:rPr lang="en-US" sz="1200" dirty="0">
                <a:latin typeface="Courier New" pitchFamily="49" charset="0"/>
                <a:cs typeface="Courier New" pitchFamily="49" charset="0"/>
              </a:rPr>
              <a:t>  Flooding Loss ............         0.000         0.000         0.000         0.000         0.000         0.000</a:t>
            </a:r>
          </a:p>
          <a:p>
            <a:r>
              <a:rPr lang="en-US" sz="1200" dirty="0">
                <a:latin typeface="Courier New" pitchFamily="49" charset="0"/>
                <a:cs typeface="Courier New" pitchFamily="49" charset="0"/>
              </a:rPr>
              <a:t>  Exfiltration Loss ........         0.000         0.000         0.000         0.000         0.000         0.000</a:t>
            </a:r>
          </a:p>
          <a:p>
            <a:r>
              <a:rPr lang="en-US" sz="1200" dirty="0">
                <a:solidFill>
                  <a:schemeClr val="tx1"/>
                </a:solidFill>
                <a:latin typeface="Courier New" pitchFamily="49" charset="0"/>
                <a:cs typeface="Courier New" pitchFamily="49" charset="0"/>
              </a:rPr>
              <a:t>  Mass Reacted .............       147.612       191.172       214.706       283.674       313.563       342.228</a:t>
            </a:r>
          </a:p>
          <a:p>
            <a:r>
              <a:rPr lang="en-US" sz="1200" dirty="0">
                <a:solidFill>
                  <a:schemeClr val="tx1"/>
                </a:solidFill>
                <a:latin typeface="Courier New" pitchFamily="49" charset="0"/>
                <a:cs typeface="Courier New" pitchFamily="49" charset="0"/>
              </a:rPr>
              <a:t>  Initial Stored Mass ......         0.000         0.000         0.000         0.000         0.000         0.000</a:t>
            </a:r>
          </a:p>
          <a:p>
            <a:r>
              <a:rPr lang="en-US" sz="1200" dirty="0">
                <a:solidFill>
                  <a:schemeClr val="tx1"/>
                </a:solidFill>
                <a:latin typeface="Courier New" pitchFamily="49" charset="0"/>
                <a:cs typeface="Courier New" pitchFamily="49" charset="0"/>
              </a:rPr>
              <a:t>  Final Stored Mass ........         1.514         1.504         1.503         1.502         1.499         1.495</a:t>
            </a:r>
          </a:p>
          <a:p>
            <a:r>
              <a:rPr lang="en-US" sz="1200" dirty="0">
                <a:solidFill>
                  <a:schemeClr val="tx1"/>
                </a:solidFill>
                <a:latin typeface="Courier New" pitchFamily="49" charset="0"/>
                <a:cs typeface="Courier New" pitchFamily="49" charset="0"/>
              </a:rPr>
              <a:t>  Continuity Error (%) .....         0.670         0.680         0.646         0.545         0.543         0.561</a:t>
            </a:r>
          </a:p>
        </p:txBody>
      </p:sp>
      <p:sp>
        <p:nvSpPr>
          <p:cNvPr id="6" name="Rectangle 5">
            <a:extLst>
              <a:ext uri="{FF2B5EF4-FFF2-40B4-BE49-F238E27FC236}">
                <a16:creationId xmlns:a16="http://schemas.microsoft.com/office/drawing/2014/main" id="{C2B198CC-6040-478F-9BB2-9E371AA01F76}"/>
              </a:ext>
            </a:extLst>
          </p:cNvPr>
          <p:cNvSpPr/>
          <p:nvPr/>
        </p:nvSpPr>
        <p:spPr bwMode="auto">
          <a:xfrm>
            <a:off x="3269805" y="3668665"/>
            <a:ext cx="7267565" cy="221164"/>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chemeClr val="tx2"/>
              </a:solidFill>
              <a:effectLst/>
              <a:latin typeface="Arial" charset="0"/>
            </a:endParaRPr>
          </a:p>
        </p:txBody>
      </p:sp>
      <p:sp>
        <p:nvSpPr>
          <p:cNvPr id="7" name="TextBox 6">
            <a:extLst>
              <a:ext uri="{FF2B5EF4-FFF2-40B4-BE49-F238E27FC236}">
                <a16:creationId xmlns:a16="http://schemas.microsoft.com/office/drawing/2014/main" id="{6E109E06-0D75-43D6-8486-AB8E4268B19E}"/>
              </a:ext>
            </a:extLst>
          </p:cNvPr>
          <p:cNvSpPr txBox="1">
            <a:spLocks noChangeAspect="1"/>
          </p:cNvSpPr>
          <p:nvPr/>
        </p:nvSpPr>
        <p:spPr>
          <a:xfrm>
            <a:off x="47017" y="5388944"/>
            <a:ext cx="13906545" cy="3600986"/>
          </a:xfrm>
          <a:prstGeom prst="rect">
            <a:avLst/>
          </a:prstGeom>
          <a:noFill/>
        </p:spPr>
        <p:txBody>
          <a:bodyPr wrap="square" rtlCol="0">
            <a:spAutoFit/>
          </a:bodyPr>
          <a:lstStyle/>
          <a:p>
            <a:pPr algn="l"/>
            <a:r>
              <a:rPr lang="en-US" sz="1200" dirty="0">
                <a:solidFill>
                  <a:schemeClr val="tx1"/>
                </a:solidFill>
                <a:latin typeface="Courier New" pitchFamily="49" charset="0"/>
                <a:cs typeface="Courier New" pitchFamily="49" charset="0"/>
              </a:rPr>
              <a:t>  ***********************</a:t>
            </a:r>
          </a:p>
          <a:p>
            <a:pPr algn="l"/>
            <a:r>
              <a:rPr lang="en-US" sz="1200" dirty="0">
                <a:solidFill>
                  <a:schemeClr val="tx1"/>
                </a:solidFill>
                <a:latin typeface="Courier New" pitchFamily="49" charset="0"/>
                <a:cs typeface="Courier New" pitchFamily="49" charset="0"/>
              </a:rPr>
              <a:t>  Outfall Loading Summary</a:t>
            </a:r>
          </a:p>
          <a:p>
            <a:pPr algn="l"/>
            <a:r>
              <a:rPr lang="en-US" sz="1200" dirty="0">
                <a:solidFill>
                  <a:schemeClr val="tx1"/>
                </a:solidFill>
                <a:latin typeface="Courier New" pitchFamily="49" charset="0"/>
                <a:cs typeface="Courier New" pitchFamily="49" charset="0"/>
              </a:rPr>
              <a:t>  ***********************</a:t>
            </a:r>
          </a:p>
          <a:p>
            <a:pPr algn="l"/>
            <a:r>
              <a:rPr lang="en-US" sz="1200" dirty="0">
                <a:solidFill>
                  <a:schemeClr val="tx1"/>
                </a:solidFill>
                <a:latin typeface="Courier New" pitchFamily="49" charset="0"/>
                <a:cs typeface="Courier New" pitchFamily="49" charset="0"/>
              </a:rPr>
              <a:t>  </a:t>
            </a:r>
          </a:p>
          <a:p>
            <a:pPr algn="l"/>
            <a:r>
              <a:rPr lang="en-US" sz="1200" dirty="0">
                <a:solidFill>
                  <a:schemeClr val="tx1"/>
                </a:solidFill>
                <a:latin typeface="Courier New" pitchFamily="49" charset="0"/>
                <a:cs typeface="Courier New" pitchFamily="49" charset="0"/>
              </a:rPr>
              <a:t>  -----------------------------------------------------------------------------------------------------------------------------------------------</a:t>
            </a:r>
          </a:p>
          <a:p>
            <a:pPr algn="l"/>
            <a:r>
              <a:rPr lang="en-US" sz="1200" dirty="0">
                <a:solidFill>
                  <a:schemeClr val="tx1"/>
                </a:solidFill>
                <a:latin typeface="Courier New" pitchFamily="49" charset="0"/>
                <a:cs typeface="Courier New" pitchFamily="49" charset="0"/>
              </a:rPr>
              <a:t>                        Flow       Avg.      Max.       Total         </a:t>
            </a:r>
            <a:r>
              <a:rPr lang="en-US" sz="1200" dirty="0" err="1">
                <a:solidFill>
                  <a:schemeClr val="tx1"/>
                </a:solidFill>
                <a:latin typeface="Courier New" pitchFamily="49" charset="0"/>
                <a:cs typeface="Courier New" pitchFamily="49" charset="0"/>
              </a:rPr>
              <a:t>Total</a:t>
            </a:r>
            <a:r>
              <a:rPr lang="en-US" sz="1200" dirty="0">
                <a:solidFill>
                  <a:schemeClr val="tx1"/>
                </a:solidFill>
                <a:latin typeface="Courier New" pitchFamily="49" charset="0"/>
                <a:cs typeface="Courier New" pitchFamily="49" charset="0"/>
              </a:rPr>
              <a:t>         </a:t>
            </a:r>
            <a:r>
              <a:rPr lang="en-US" sz="1200" dirty="0" err="1">
                <a:solidFill>
                  <a:schemeClr val="tx1"/>
                </a:solidFill>
                <a:latin typeface="Courier New" pitchFamily="49" charset="0"/>
                <a:cs typeface="Courier New" pitchFamily="49" charset="0"/>
              </a:rPr>
              <a:t>Total</a:t>
            </a:r>
            <a:r>
              <a:rPr lang="en-US" sz="1200" dirty="0">
                <a:solidFill>
                  <a:schemeClr val="tx1"/>
                </a:solidFill>
                <a:latin typeface="Courier New" pitchFamily="49" charset="0"/>
                <a:cs typeface="Courier New" pitchFamily="49" charset="0"/>
              </a:rPr>
              <a:t>         </a:t>
            </a:r>
            <a:r>
              <a:rPr lang="en-US" sz="1200" dirty="0" err="1">
                <a:solidFill>
                  <a:schemeClr val="tx1"/>
                </a:solidFill>
                <a:latin typeface="Courier New" pitchFamily="49" charset="0"/>
                <a:cs typeface="Courier New" pitchFamily="49" charset="0"/>
              </a:rPr>
              <a:t>Total</a:t>
            </a:r>
            <a:r>
              <a:rPr lang="en-US" sz="1200" dirty="0">
                <a:solidFill>
                  <a:schemeClr val="tx1"/>
                </a:solidFill>
                <a:latin typeface="Courier New" pitchFamily="49" charset="0"/>
                <a:cs typeface="Courier New" pitchFamily="49" charset="0"/>
              </a:rPr>
              <a:t>         </a:t>
            </a:r>
            <a:r>
              <a:rPr lang="en-US" sz="1200" dirty="0" err="1">
                <a:solidFill>
                  <a:schemeClr val="tx1"/>
                </a:solidFill>
                <a:latin typeface="Courier New" pitchFamily="49" charset="0"/>
                <a:cs typeface="Courier New" pitchFamily="49" charset="0"/>
              </a:rPr>
              <a:t>Total</a:t>
            </a:r>
            <a:r>
              <a:rPr lang="en-US" sz="1200" dirty="0">
                <a:solidFill>
                  <a:schemeClr val="tx1"/>
                </a:solidFill>
                <a:latin typeface="Courier New" pitchFamily="49" charset="0"/>
                <a:cs typeface="Courier New" pitchFamily="49" charset="0"/>
              </a:rPr>
              <a:t>         </a:t>
            </a:r>
            <a:r>
              <a:rPr lang="en-US" sz="1200" dirty="0" err="1">
                <a:solidFill>
                  <a:schemeClr val="tx1"/>
                </a:solidFill>
                <a:latin typeface="Courier New" pitchFamily="49" charset="0"/>
                <a:cs typeface="Courier New" pitchFamily="49" charset="0"/>
              </a:rPr>
              <a:t>Total</a:t>
            </a:r>
            <a:r>
              <a:rPr lang="en-US" sz="1200" dirty="0">
                <a:solidFill>
                  <a:schemeClr val="tx1"/>
                </a:solidFill>
                <a:latin typeface="Courier New" pitchFamily="49" charset="0"/>
                <a:cs typeface="Courier New" pitchFamily="49" charset="0"/>
              </a:rPr>
              <a:t>         </a:t>
            </a:r>
            <a:r>
              <a:rPr lang="en-US" sz="1200" dirty="0" err="1">
                <a:solidFill>
                  <a:schemeClr val="tx1"/>
                </a:solidFill>
                <a:latin typeface="Courier New" pitchFamily="49" charset="0"/>
                <a:cs typeface="Courier New" pitchFamily="49" charset="0"/>
              </a:rPr>
              <a:t>Total</a:t>
            </a:r>
            <a:endParaRPr lang="en-US" sz="1200" dirty="0">
              <a:solidFill>
                <a:schemeClr val="tx1"/>
              </a:solidFill>
              <a:latin typeface="Courier New" pitchFamily="49" charset="0"/>
              <a:cs typeface="Courier New" pitchFamily="49" charset="0"/>
            </a:endParaRPr>
          </a:p>
          <a:p>
            <a:pPr algn="l"/>
            <a:r>
              <a:rPr lang="en-US" sz="1200" dirty="0">
                <a:solidFill>
                  <a:schemeClr val="tx1"/>
                </a:solidFill>
                <a:latin typeface="Courier New" pitchFamily="49" charset="0"/>
                <a:cs typeface="Courier New" pitchFamily="49" charset="0"/>
              </a:rPr>
              <a:t>                        Freq.      Flow      </a:t>
            </a:r>
            <a:r>
              <a:rPr lang="en-US" sz="1200" dirty="0" err="1">
                <a:solidFill>
                  <a:schemeClr val="tx1"/>
                </a:solidFill>
                <a:latin typeface="Courier New" pitchFamily="49" charset="0"/>
                <a:cs typeface="Courier New" pitchFamily="49" charset="0"/>
              </a:rPr>
              <a:t>Flow</a:t>
            </a:r>
            <a:r>
              <a:rPr lang="en-US" sz="1200" dirty="0">
                <a:solidFill>
                  <a:schemeClr val="tx1"/>
                </a:solidFill>
                <a:latin typeface="Courier New" pitchFamily="49" charset="0"/>
                <a:cs typeface="Courier New" pitchFamily="49" charset="0"/>
              </a:rPr>
              <a:t>      Volume         TSS_1         TSS_2         TSS_3         TSS_4         TSS_5         TSS_6</a:t>
            </a:r>
          </a:p>
          <a:p>
            <a:pPr algn="l"/>
            <a:r>
              <a:rPr lang="en-US" sz="1200" dirty="0">
                <a:solidFill>
                  <a:schemeClr val="tx1"/>
                </a:solidFill>
                <a:latin typeface="Courier New" pitchFamily="49" charset="0"/>
                <a:cs typeface="Courier New" pitchFamily="49" charset="0"/>
              </a:rPr>
              <a:t>  Outfall Node          </a:t>
            </a:r>
            <a:r>
              <a:rPr lang="en-US" sz="1200" dirty="0" err="1">
                <a:solidFill>
                  <a:schemeClr val="tx1"/>
                </a:solidFill>
                <a:latin typeface="Courier New" pitchFamily="49" charset="0"/>
                <a:cs typeface="Courier New" pitchFamily="49" charset="0"/>
              </a:rPr>
              <a:t>Pcnt</a:t>
            </a:r>
            <a:r>
              <a:rPr lang="en-US" sz="1200" dirty="0">
                <a:solidFill>
                  <a:schemeClr val="tx1"/>
                </a:solidFill>
                <a:latin typeface="Courier New" pitchFamily="49" charset="0"/>
                <a:cs typeface="Courier New" pitchFamily="49" charset="0"/>
              </a:rPr>
              <a:t>.       CMS       </a:t>
            </a:r>
            <a:r>
              <a:rPr lang="en-US" sz="1200" dirty="0" err="1">
                <a:solidFill>
                  <a:schemeClr val="tx1"/>
                </a:solidFill>
                <a:latin typeface="Courier New" pitchFamily="49" charset="0"/>
                <a:cs typeface="Courier New" pitchFamily="49" charset="0"/>
              </a:rPr>
              <a:t>CMS</a:t>
            </a:r>
            <a:r>
              <a:rPr lang="en-US" sz="1200" dirty="0">
                <a:solidFill>
                  <a:schemeClr val="tx1"/>
                </a:solidFill>
                <a:latin typeface="Courier New" pitchFamily="49" charset="0"/>
                <a:cs typeface="Courier New" pitchFamily="49" charset="0"/>
              </a:rPr>
              <a:t>    10^6 </a:t>
            </a:r>
            <a:r>
              <a:rPr lang="en-US" sz="1200" dirty="0" err="1">
                <a:solidFill>
                  <a:schemeClr val="tx1"/>
                </a:solidFill>
                <a:latin typeface="Courier New" pitchFamily="49" charset="0"/>
                <a:cs typeface="Courier New" pitchFamily="49" charset="0"/>
              </a:rPr>
              <a:t>ltr</a:t>
            </a:r>
            <a:r>
              <a:rPr lang="en-US" sz="1200" dirty="0">
                <a:solidFill>
                  <a:schemeClr val="tx1"/>
                </a:solidFill>
                <a:latin typeface="Courier New" pitchFamily="49" charset="0"/>
                <a:cs typeface="Courier New" pitchFamily="49" charset="0"/>
              </a:rPr>
              <a:t>            kg            </a:t>
            </a:r>
            <a:r>
              <a:rPr lang="en-US" sz="1200" dirty="0" err="1">
                <a:solidFill>
                  <a:schemeClr val="tx1"/>
                </a:solidFill>
                <a:latin typeface="Courier New" pitchFamily="49" charset="0"/>
                <a:cs typeface="Courier New" pitchFamily="49" charset="0"/>
              </a:rPr>
              <a:t>kg</a:t>
            </a:r>
            <a:r>
              <a:rPr lang="en-US" sz="1200" dirty="0">
                <a:solidFill>
                  <a:schemeClr val="tx1"/>
                </a:solidFill>
                <a:latin typeface="Courier New" pitchFamily="49" charset="0"/>
                <a:cs typeface="Courier New" pitchFamily="49" charset="0"/>
              </a:rPr>
              <a:t>            </a:t>
            </a:r>
            <a:r>
              <a:rPr lang="en-US" sz="1200" dirty="0" err="1">
                <a:solidFill>
                  <a:schemeClr val="tx1"/>
                </a:solidFill>
                <a:latin typeface="Courier New" pitchFamily="49" charset="0"/>
                <a:cs typeface="Courier New" pitchFamily="49" charset="0"/>
              </a:rPr>
              <a:t>kg</a:t>
            </a:r>
            <a:r>
              <a:rPr lang="en-US" sz="1200" dirty="0">
                <a:solidFill>
                  <a:schemeClr val="tx1"/>
                </a:solidFill>
                <a:latin typeface="Courier New" pitchFamily="49" charset="0"/>
                <a:cs typeface="Courier New" pitchFamily="49" charset="0"/>
              </a:rPr>
              <a:t>            </a:t>
            </a:r>
            <a:r>
              <a:rPr lang="en-US" sz="1200" dirty="0" err="1">
                <a:solidFill>
                  <a:schemeClr val="tx1"/>
                </a:solidFill>
                <a:latin typeface="Courier New" pitchFamily="49" charset="0"/>
                <a:cs typeface="Courier New" pitchFamily="49" charset="0"/>
              </a:rPr>
              <a:t>kg</a:t>
            </a:r>
            <a:r>
              <a:rPr lang="en-US" sz="1200" dirty="0">
                <a:solidFill>
                  <a:schemeClr val="tx1"/>
                </a:solidFill>
                <a:latin typeface="Courier New" pitchFamily="49" charset="0"/>
                <a:cs typeface="Courier New" pitchFamily="49" charset="0"/>
              </a:rPr>
              <a:t>            </a:t>
            </a:r>
            <a:r>
              <a:rPr lang="en-US" sz="1200" dirty="0" err="1">
                <a:solidFill>
                  <a:schemeClr val="tx1"/>
                </a:solidFill>
                <a:latin typeface="Courier New" pitchFamily="49" charset="0"/>
                <a:cs typeface="Courier New" pitchFamily="49" charset="0"/>
              </a:rPr>
              <a:t>kg</a:t>
            </a:r>
            <a:r>
              <a:rPr lang="en-US" sz="1200" dirty="0">
                <a:solidFill>
                  <a:schemeClr val="tx1"/>
                </a:solidFill>
                <a:latin typeface="Courier New" pitchFamily="49" charset="0"/>
                <a:cs typeface="Courier New" pitchFamily="49" charset="0"/>
              </a:rPr>
              <a:t>            </a:t>
            </a:r>
            <a:r>
              <a:rPr lang="en-US" sz="1200" dirty="0" err="1">
                <a:solidFill>
                  <a:schemeClr val="tx1"/>
                </a:solidFill>
                <a:latin typeface="Courier New" pitchFamily="49" charset="0"/>
                <a:cs typeface="Courier New" pitchFamily="49" charset="0"/>
              </a:rPr>
              <a:t>kg</a:t>
            </a:r>
            <a:endParaRPr lang="en-US" sz="1200" dirty="0">
              <a:solidFill>
                <a:schemeClr val="tx1"/>
              </a:solidFill>
              <a:latin typeface="Courier New" pitchFamily="49" charset="0"/>
              <a:cs typeface="Courier New" pitchFamily="49" charset="0"/>
            </a:endParaRPr>
          </a:p>
          <a:p>
            <a:pPr algn="l"/>
            <a:r>
              <a:rPr lang="en-US" sz="1200" dirty="0">
                <a:solidFill>
                  <a:schemeClr val="tx1"/>
                </a:solidFill>
                <a:latin typeface="Courier New" pitchFamily="49" charset="0"/>
                <a:cs typeface="Courier New" pitchFamily="49" charset="0"/>
              </a:rPr>
              <a:t>  -----------------------------------------------------------------------------------------------------------------------------------------------</a:t>
            </a:r>
          </a:p>
          <a:p>
            <a:pPr algn="l"/>
            <a:r>
              <a:rPr lang="en-US" sz="1200" dirty="0">
                <a:solidFill>
                  <a:schemeClr val="tx1"/>
                </a:solidFill>
                <a:latin typeface="Courier New" pitchFamily="49" charset="0"/>
                <a:cs typeface="Courier New" pitchFamily="49" charset="0"/>
              </a:rPr>
              <a:t>  Hopewell_OF1           9.91     0.000     0.013       0.478        52.373        52.373        52.373        52.373        52.373        52.373</a:t>
            </a:r>
          </a:p>
          <a:p>
            <a:pPr algn="l"/>
            <a:r>
              <a:rPr lang="en-US" sz="1200" dirty="0">
                <a:solidFill>
                  <a:schemeClr val="tx1"/>
                </a:solidFill>
                <a:latin typeface="Courier New" pitchFamily="49" charset="0"/>
                <a:cs typeface="Courier New" pitchFamily="49" charset="0"/>
              </a:rPr>
              <a:t>  Hopewell_OF2         100.00     0.048     0.100     892.070        53.729        53.450        53.125        50.697        42.904        21.962</a:t>
            </a:r>
          </a:p>
          <a:p>
            <a:pPr algn="l"/>
            <a:r>
              <a:rPr lang="en-US" sz="1200" dirty="0">
                <a:solidFill>
                  <a:schemeClr val="tx1"/>
                </a:solidFill>
                <a:latin typeface="Courier New" pitchFamily="49" charset="0"/>
                <a:cs typeface="Courier New" pitchFamily="49" charset="0"/>
              </a:rPr>
              <a:t>  Hopewell_OF3           6.75     0.000     0.012       0.220        22.958        22.958        22.958        22.958        22.958        22.958</a:t>
            </a:r>
          </a:p>
          <a:p>
            <a:pPr algn="l"/>
            <a:r>
              <a:rPr lang="en-US" sz="1200" dirty="0">
                <a:solidFill>
                  <a:schemeClr val="tx1"/>
                </a:solidFill>
                <a:latin typeface="Courier New" pitchFamily="49" charset="0"/>
                <a:cs typeface="Courier New" pitchFamily="49" charset="0"/>
              </a:rPr>
              <a:t>  Hopewell_OF4         100.00     0.050     0.120     929.462       134.044       134.044       134.044       134.044       134.044       134.044</a:t>
            </a:r>
          </a:p>
          <a:p>
            <a:pPr algn="l"/>
            <a:r>
              <a:rPr lang="en-US" sz="1200" dirty="0">
                <a:solidFill>
                  <a:schemeClr val="tx1"/>
                </a:solidFill>
                <a:latin typeface="Courier New" pitchFamily="49" charset="0"/>
                <a:cs typeface="Courier New" pitchFamily="49" charset="0"/>
              </a:rPr>
              <a:t>  Randall_OF1           27.57     0.000     0.010       1.947       102.389        60.190        49.869        39.585        37.435        36.996</a:t>
            </a:r>
          </a:p>
          <a:p>
            <a:pPr algn="l"/>
            <a:r>
              <a:rPr lang="en-US" sz="1200" dirty="0">
                <a:solidFill>
                  <a:schemeClr val="tx1"/>
                </a:solidFill>
                <a:latin typeface="Courier New" pitchFamily="49" charset="0"/>
                <a:cs typeface="Courier New" pitchFamily="49" charset="0"/>
              </a:rPr>
              <a:t>  Wetland_OF1           13.10     0.000     0.006       0.629        57.845        57.845        57.845        57.845        57.845        57.845</a:t>
            </a:r>
          </a:p>
          <a:p>
            <a:pPr algn="l"/>
            <a:r>
              <a:rPr lang="en-US" sz="1200" dirty="0">
                <a:solidFill>
                  <a:schemeClr val="tx1"/>
                </a:solidFill>
                <a:latin typeface="Courier New" pitchFamily="49" charset="0"/>
                <a:cs typeface="Courier New" pitchFamily="49" charset="0"/>
              </a:rPr>
              <a:t>  Hwy7_OF1               6.05     0.001     0.042       0.981       116.299        89.464        76.832        47.155        27.247        19.843</a:t>
            </a:r>
          </a:p>
          <a:p>
            <a:pPr algn="l"/>
            <a:r>
              <a:rPr lang="en-US" sz="1200" dirty="0">
                <a:solidFill>
                  <a:schemeClr val="tx1"/>
                </a:solidFill>
                <a:latin typeface="Courier New" pitchFamily="49" charset="0"/>
                <a:cs typeface="Courier New" pitchFamily="49" charset="0"/>
              </a:rPr>
              <a:t>  Hwy7_OF2               1.86     0.000     0.014       0.134        17.729        15.744        15.744        17.729        17.729        17.729</a:t>
            </a:r>
          </a:p>
          <a:p>
            <a:pPr algn="l"/>
            <a:r>
              <a:rPr lang="en-US" sz="1200" dirty="0">
                <a:solidFill>
                  <a:schemeClr val="tx1"/>
                </a:solidFill>
                <a:latin typeface="Courier New" pitchFamily="49" charset="0"/>
                <a:cs typeface="Courier New" pitchFamily="49" charset="0"/>
              </a:rPr>
              <a:t>  -----------------------------------------------------------------------------------------------------------------------------------------------</a:t>
            </a:r>
          </a:p>
          <a:p>
            <a:pPr algn="l"/>
            <a:r>
              <a:rPr lang="en-US" sz="1200" dirty="0">
                <a:solidFill>
                  <a:schemeClr val="tx1"/>
                </a:solidFill>
                <a:latin typeface="Courier New" pitchFamily="49" charset="0"/>
                <a:cs typeface="Courier New" pitchFamily="49" charset="0"/>
              </a:rPr>
              <a:t>  System                33.16     0.100     0.281    1825.920       557.366       486.069       462.790       422.386       392.536       363.750</a:t>
            </a:r>
          </a:p>
        </p:txBody>
      </p:sp>
      <p:sp>
        <p:nvSpPr>
          <p:cNvPr id="8" name="Content Placeholder 1">
            <a:extLst>
              <a:ext uri="{FF2B5EF4-FFF2-40B4-BE49-F238E27FC236}">
                <a16:creationId xmlns:a16="http://schemas.microsoft.com/office/drawing/2014/main" id="{CBB2AAB7-E400-467D-A975-B087FCBB016B}"/>
              </a:ext>
            </a:extLst>
          </p:cNvPr>
          <p:cNvSpPr txBox="1">
            <a:spLocks/>
          </p:cNvSpPr>
          <p:nvPr/>
        </p:nvSpPr>
        <p:spPr>
          <a:xfrm>
            <a:off x="11218461" y="1531934"/>
            <a:ext cx="6687402" cy="3053187"/>
          </a:xfrm>
          <a:prstGeom prst="rect">
            <a:avLst/>
          </a:prstGeom>
        </p:spPr>
        <p:txBody>
          <a:bodyPr vert="horz" lIns="91440" tIns="45720" rIns="91440" bIns="45720" rtlCol="0" anchor="b">
            <a:noAutofit/>
          </a:bodyPr>
          <a:lstStyle>
            <a:lvl1pPr marL="0" indent="0" algn="l" defTabSz="1371600" rtl="0" eaLnBrk="1" latinLnBrk="0" hangingPunct="1">
              <a:lnSpc>
                <a:spcPct val="90000"/>
              </a:lnSpc>
              <a:spcBef>
                <a:spcPts val="1500"/>
              </a:spcBef>
              <a:buFont typeface="Arial" panose="020B0604020202020204" pitchFamily="34" charset="0"/>
              <a:buNone/>
              <a:defRPr sz="3600" b="1" kern="1200">
                <a:solidFill>
                  <a:schemeClr val="accent1"/>
                </a:solidFill>
                <a:latin typeface="+mn-lt"/>
                <a:ea typeface="+mn-ea"/>
                <a:cs typeface="+mn-cs"/>
              </a:defRPr>
            </a:lvl1pPr>
            <a:lvl2pPr marL="685800" indent="0" algn="l" defTabSz="1371600" rtl="0" eaLnBrk="1" latinLnBrk="0" hangingPunct="1">
              <a:lnSpc>
                <a:spcPct val="90000"/>
              </a:lnSpc>
              <a:spcBef>
                <a:spcPts val="750"/>
              </a:spcBef>
              <a:buFont typeface="Arial" panose="020B0604020202020204" pitchFamily="34" charset="0"/>
              <a:buNone/>
              <a:defRPr sz="3000" b="1" kern="1200">
                <a:solidFill>
                  <a:schemeClr val="tx1"/>
                </a:solidFill>
                <a:latin typeface="+mn-lt"/>
                <a:ea typeface="+mn-ea"/>
                <a:cs typeface="+mn-cs"/>
              </a:defRPr>
            </a:lvl2pPr>
            <a:lvl3pPr marL="1371600" indent="0" algn="l" defTabSz="1371600" rtl="0" eaLnBrk="1" latinLnBrk="0" hangingPunct="1">
              <a:lnSpc>
                <a:spcPct val="90000"/>
              </a:lnSpc>
              <a:spcBef>
                <a:spcPts val="750"/>
              </a:spcBef>
              <a:buFont typeface="Arial" panose="020B0604020202020204" pitchFamily="34" charset="0"/>
              <a:buNone/>
              <a:defRPr sz="2700" b="1" kern="1200">
                <a:solidFill>
                  <a:schemeClr val="tx1"/>
                </a:solidFill>
                <a:latin typeface="+mn-lt"/>
                <a:ea typeface="+mn-ea"/>
                <a:cs typeface="+mn-cs"/>
              </a:defRPr>
            </a:lvl3pPr>
            <a:lvl4pPr marL="2057400" indent="0" algn="l" defTabSz="1371600" rtl="0" eaLnBrk="1" latinLnBrk="0" hangingPunct="1">
              <a:lnSpc>
                <a:spcPct val="90000"/>
              </a:lnSpc>
              <a:spcBef>
                <a:spcPts val="750"/>
              </a:spcBef>
              <a:buFont typeface="Arial" panose="020B0604020202020204" pitchFamily="34" charset="0"/>
              <a:buNone/>
              <a:defRPr sz="2400" b="1" kern="1200">
                <a:solidFill>
                  <a:schemeClr val="tx1"/>
                </a:solidFill>
                <a:latin typeface="+mn-lt"/>
                <a:ea typeface="+mn-ea"/>
                <a:cs typeface="+mn-cs"/>
              </a:defRPr>
            </a:lvl4pPr>
            <a:lvl5pPr marL="2743200" indent="0" algn="l" defTabSz="1371600" rtl="0" eaLnBrk="1" latinLnBrk="0" hangingPunct="1">
              <a:lnSpc>
                <a:spcPct val="90000"/>
              </a:lnSpc>
              <a:spcBef>
                <a:spcPts val="750"/>
              </a:spcBef>
              <a:buFont typeface="Arial" panose="020B0604020202020204" pitchFamily="34" charset="0"/>
              <a:buNone/>
              <a:defRPr sz="2400" b="1" kern="1200">
                <a:solidFill>
                  <a:schemeClr val="tx1"/>
                </a:solidFill>
                <a:latin typeface="+mn-lt"/>
                <a:ea typeface="+mn-ea"/>
                <a:cs typeface="+mn-cs"/>
              </a:defRPr>
            </a:lvl5pPr>
            <a:lvl6pPr marL="3429000" indent="0" algn="l" defTabSz="1371600" rtl="0" eaLnBrk="1" latinLnBrk="0" hangingPunct="1">
              <a:lnSpc>
                <a:spcPct val="90000"/>
              </a:lnSpc>
              <a:spcBef>
                <a:spcPts val="750"/>
              </a:spcBef>
              <a:buFont typeface="Arial" panose="020B0604020202020204" pitchFamily="34" charset="0"/>
              <a:buNone/>
              <a:defRPr sz="2400" b="1" kern="1200">
                <a:solidFill>
                  <a:schemeClr val="tx1"/>
                </a:solidFill>
                <a:latin typeface="+mn-lt"/>
                <a:ea typeface="+mn-ea"/>
                <a:cs typeface="+mn-cs"/>
              </a:defRPr>
            </a:lvl6pPr>
            <a:lvl7pPr marL="4114800" indent="0" algn="l" defTabSz="1371600" rtl="0" eaLnBrk="1" latinLnBrk="0" hangingPunct="1">
              <a:lnSpc>
                <a:spcPct val="90000"/>
              </a:lnSpc>
              <a:spcBef>
                <a:spcPts val="750"/>
              </a:spcBef>
              <a:buFont typeface="Arial" panose="020B0604020202020204" pitchFamily="34" charset="0"/>
              <a:buNone/>
              <a:defRPr sz="2400" b="1" kern="1200">
                <a:solidFill>
                  <a:schemeClr val="tx1"/>
                </a:solidFill>
                <a:latin typeface="+mn-lt"/>
                <a:ea typeface="+mn-ea"/>
                <a:cs typeface="+mn-cs"/>
              </a:defRPr>
            </a:lvl7pPr>
            <a:lvl8pPr marL="4800600" indent="0" algn="l" defTabSz="1371600" rtl="0" eaLnBrk="1" latinLnBrk="0" hangingPunct="1">
              <a:lnSpc>
                <a:spcPct val="90000"/>
              </a:lnSpc>
              <a:spcBef>
                <a:spcPts val="750"/>
              </a:spcBef>
              <a:buFont typeface="Arial" panose="020B0604020202020204" pitchFamily="34" charset="0"/>
              <a:buNone/>
              <a:defRPr sz="2400" b="1" kern="1200">
                <a:solidFill>
                  <a:schemeClr val="tx1"/>
                </a:solidFill>
                <a:latin typeface="+mn-lt"/>
                <a:ea typeface="+mn-ea"/>
                <a:cs typeface="+mn-cs"/>
              </a:defRPr>
            </a:lvl8pPr>
            <a:lvl9pPr marL="5486400" indent="0" algn="l" defTabSz="1371600" rtl="0" eaLnBrk="1" latinLnBrk="0" hangingPunct="1">
              <a:lnSpc>
                <a:spcPct val="90000"/>
              </a:lnSpc>
              <a:spcBef>
                <a:spcPts val="750"/>
              </a:spcBef>
              <a:buFont typeface="Arial" panose="020B0604020202020204" pitchFamily="34" charset="0"/>
              <a:buNone/>
              <a:defRPr sz="2400" b="1" kern="1200">
                <a:solidFill>
                  <a:schemeClr val="tx1"/>
                </a:solidFill>
                <a:latin typeface="+mn-lt"/>
                <a:ea typeface="+mn-ea"/>
                <a:cs typeface="+mn-cs"/>
              </a:defRPr>
            </a:lvl9pPr>
          </a:lstStyle>
          <a:p>
            <a:r>
              <a:rPr lang="en-US" sz="3200" b="0" dirty="0">
                <a:solidFill>
                  <a:srgbClr val="000000"/>
                </a:solidFill>
              </a:rPr>
              <a:t>Mass reacted (increasing load is removed as particle size increases)</a:t>
            </a:r>
          </a:p>
          <a:p>
            <a:r>
              <a:rPr lang="en-US" sz="3200" b="0" dirty="0">
                <a:solidFill>
                  <a:srgbClr val="000000"/>
                </a:solidFill>
              </a:rPr>
              <a:t>Mass reacted includes both treatment and reactions. It may be negative if the reaction results in pollutant growth (e.g., bacteria).</a:t>
            </a:r>
            <a:endParaRPr lang="en-CA" sz="3200" b="0" dirty="0">
              <a:solidFill>
                <a:srgbClr val="000000"/>
              </a:solidFill>
            </a:endParaRPr>
          </a:p>
        </p:txBody>
      </p:sp>
      <p:sp>
        <p:nvSpPr>
          <p:cNvPr id="9" name="Content Placeholder 1">
            <a:extLst>
              <a:ext uri="{FF2B5EF4-FFF2-40B4-BE49-F238E27FC236}">
                <a16:creationId xmlns:a16="http://schemas.microsoft.com/office/drawing/2014/main" id="{75EDAF5A-ED30-49CE-9081-1FA0AB05828F}"/>
              </a:ext>
            </a:extLst>
          </p:cNvPr>
          <p:cNvSpPr txBox="1">
            <a:spLocks/>
          </p:cNvSpPr>
          <p:nvPr/>
        </p:nvSpPr>
        <p:spPr>
          <a:xfrm>
            <a:off x="13716000" y="6507046"/>
            <a:ext cx="4585648" cy="1885673"/>
          </a:xfrm>
          <a:prstGeom prst="rect">
            <a:avLst/>
          </a:prstGeom>
        </p:spPr>
        <p:txBody>
          <a:bodyPr vert="horz" lIns="91440" tIns="45720" rIns="91440" bIns="45720" rtlCol="0" anchor="b">
            <a:noAutofit/>
          </a:bodyPr>
          <a:lstStyle>
            <a:defPPr>
              <a:defRPr lang="en-US"/>
            </a:defPPr>
            <a:lvl1pPr indent="0" defTabSz="1371600">
              <a:lnSpc>
                <a:spcPct val="90000"/>
              </a:lnSpc>
              <a:spcBef>
                <a:spcPts val="1500"/>
              </a:spcBef>
              <a:buFont typeface="Arial" panose="020B0604020202020204" pitchFamily="34" charset="0"/>
              <a:buNone/>
              <a:defRPr sz="2400" b="1">
                <a:solidFill>
                  <a:srgbClr val="000000"/>
                </a:solidFill>
              </a:defRPr>
            </a:lvl1pPr>
            <a:lvl2pPr marL="685800" indent="0" defTabSz="1371600">
              <a:lnSpc>
                <a:spcPct val="90000"/>
              </a:lnSpc>
              <a:spcBef>
                <a:spcPts val="750"/>
              </a:spcBef>
              <a:buFont typeface="Arial" panose="020B0604020202020204" pitchFamily="34" charset="0"/>
              <a:buNone/>
              <a:defRPr sz="3000" b="1"/>
            </a:lvl2pPr>
            <a:lvl3pPr marL="1371600" indent="0" defTabSz="1371600">
              <a:lnSpc>
                <a:spcPct val="90000"/>
              </a:lnSpc>
              <a:spcBef>
                <a:spcPts val="750"/>
              </a:spcBef>
              <a:buFont typeface="Arial" panose="020B0604020202020204" pitchFamily="34" charset="0"/>
              <a:buNone/>
              <a:defRPr sz="2700" b="1"/>
            </a:lvl3pPr>
            <a:lvl4pPr marL="2057400" indent="0" defTabSz="1371600">
              <a:lnSpc>
                <a:spcPct val="90000"/>
              </a:lnSpc>
              <a:spcBef>
                <a:spcPts val="750"/>
              </a:spcBef>
              <a:buFont typeface="Arial" panose="020B0604020202020204" pitchFamily="34" charset="0"/>
              <a:buNone/>
              <a:defRPr sz="2400" b="1"/>
            </a:lvl4pPr>
            <a:lvl5pPr marL="2743200" indent="0" defTabSz="1371600">
              <a:lnSpc>
                <a:spcPct val="90000"/>
              </a:lnSpc>
              <a:spcBef>
                <a:spcPts val="750"/>
              </a:spcBef>
              <a:buFont typeface="Arial" panose="020B0604020202020204" pitchFamily="34" charset="0"/>
              <a:buNone/>
              <a:defRPr sz="2400" b="1"/>
            </a:lvl5pPr>
            <a:lvl6pPr marL="3429000" indent="0" defTabSz="1371600">
              <a:lnSpc>
                <a:spcPct val="90000"/>
              </a:lnSpc>
              <a:spcBef>
                <a:spcPts val="750"/>
              </a:spcBef>
              <a:buFont typeface="Arial" panose="020B0604020202020204" pitchFamily="34" charset="0"/>
              <a:buNone/>
              <a:defRPr sz="2400" b="1"/>
            </a:lvl6pPr>
            <a:lvl7pPr marL="4114800" indent="0" defTabSz="1371600">
              <a:lnSpc>
                <a:spcPct val="90000"/>
              </a:lnSpc>
              <a:spcBef>
                <a:spcPts val="750"/>
              </a:spcBef>
              <a:buFont typeface="Arial" panose="020B0604020202020204" pitchFamily="34" charset="0"/>
              <a:buNone/>
              <a:defRPr sz="2400" b="1"/>
            </a:lvl7pPr>
            <a:lvl8pPr marL="4800600" indent="0" defTabSz="1371600">
              <a:lnSpc>
                <a:spcPct val="90000"/>
              </a:lnSpc>
              <a:spcBef>
                <a:spcPts val="750"/>
              </a:spcBef>
              <a:buFont typeface="Arial" panose="020B0604020202020204" pitchFamily="34" charset="0"/>
              <a:buNone/>
              <a:defRPr sz="2400" b="1"/>
            </a:lvl8pPr>
            <a:lvl9pPr marL="5486400" indent="0" defTabSz="1371600">
              <a:lnSpc>
                <a:spcPct val="90000"/>
              </a:lnSpc>
              <a:spcBef>
                <a:spcPts val="750"/>
              </a:spcBef>
              <a:buFont typeface="Arial" panose="020B0604020202020204" pitchFamily="34" charset="0"/>
              <a:buNone/>
              <a:defRPr sz="2400" b="1"/>
            </a:lvl9pPr>
          </a:lstStyle>
          <a:p>
            <a:r>
              <a:rPr lang="en-US" sz="3200" b="0" dirty="0"/>
              <a:t>Outfall load (increasing load is transported through the system as particle size decreases)</a:t>
            </a:r>
            <a:endParaRPr lang="en-CA" sz="3200" b="0" dirty="0"/>
          </a:p>
        </p:txBody>
      </p:sp>
      <p:sp>
        <p:nvSpPr>
          <p:cNvPr id="10" name="Rectangle 9">
            <a:extLst>
              <a:ext uri="{FF2B5EF4-FFF2-40B4-BE49-F238E27FC236}">
                <a16:creationId xmlns:a16="http://schemas.microsoft.com/office/drawing/2014/main" id="{FA4AE50A-3A24-4830-8585-931DD549550B}"/>
              </a:ext>
            </a:extLst>
          </p:cNvPr>
          <p:cNvSpPr/>
          <p:nvPr/>
        </p:nvSpPr>
        <p:spPr bwMode="auto">
          <a:xfrm>
            <a:off x="6222906" y="8650396"/>
            <a:ext cx="7362463" cy="325019"/>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chemeClr val="tx2"/>
              </a:solidFill>
              <a:effectLst/>
              <a:latin typeface="Arial" charset="0"/>
            </a:endParaRPr>
          </a:p>
        </p:txBody>
      </p:sp>
    </p:spTree>
    <p:extLst>
      <p:ext uri="{BB962C8B-B14F-4D97-AF65-F5344CB8AC3E}">
        <p14:creationId xmlns:p14="http://schemas.microsoft.com/office/powerpoint/2010/main" val="34190354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
            <a:extLst>
              <a:ext uri="{FF2B5EF4-FFF2-40B4-BE49-F238E27FC236}">
                <a16:creationId xmlns:a16="http://schemas.microsoft.com/office/drawing/2014/main" id="{2F71F751-07B7-41A0-A2CF-76F417F8AF7F}"/>
              </a:ext>
            </a:extLst>
          </p:cNvPr>
          <p:cNvSpPr txBox="1">
            <a:spLocks/>
          </p:cNvSpPr>
          <p:nvPr/>
        </p:nvSpPr>
        <p:spPr>
          <a:xfrm>
            <a:off x="1236698" y="4685577"/>
            <a:ext cx="2740212" cy="731520"/>
          </a:xfrm>
          <a:prstGeom prst="rect">
            <a:avLst/>
          </a:prstGeom>
        </p:spPr>
        <p:txBody>
          <a:bodyPr vert="horz" lIns="91440" tIns="45720" rIns="91440" bIns="45720" rtlCol="0" anchor="b">
            <a:noAutofit/>
          </a:bodyPr>
          <a:lstStyle>
            <a:defPPr>
              <a:defRPr lang="en-US"/>
            </a:defPPr>
            <a:lvl1pPr indent="0" defTabSz="1371600">
              <a:lnSpc>
                <a:spcPct val="90000"/>
              </a:lnSpc>
              <a:spcBef>
                <a:spcPts val="1500"/>
              </a:spcBef>
              <a:buFont typeface="Arial" panose="020B0604020202020204" pitchFamily="34" charset="0"/>
              <a:buNone/>
              <a:defRPr sz="2400" b="1">
                <a:solidFill>
                  <a:srgbClr val="000000"/>
                </a:solidFill>
              </a:defRPr>
            </a:lvl1pPr>
            <a:lvl2pPr marL="685800" indent="0" defTabSz="1371600">
              <a:lnSpc>
                <a:spcPct val="90000"/>
              </a:lnSpc>
              <a:spcBef>
                <a:spcPts val="750"/>
              </a:spcBef>
              <a:buFont typeface="Arial" panose="020B0604020202020204" pitchFamily="34" charset="0"/>
              <a:buNone/>
              <a:defRPr sz="3000" b="1"/>
            </a:lvl2pPr>
            <a:lvl3pPr marL="1371600" indent="0" defTabSz="1371600">
              <a:lnSpc>
                <a:spcPct val="90000"/>
              </a:lnSpc>
              <a:spcBef>
                <a:spcPts val="750"/>
              </a:spcBef>
              <a:buFont typeface="Arial" panose="020B0604020202020204" pitchFamily="34" charset="0"/>
              <a:buNone/>
              <a:defRPr sz="2700" b="1"/>
            </a:lvl3pPr>
            <a:lvl4pPr marL="2057400" indent="0" defTabSz="1371600">
              <a:lnSpc>
                <a:spcPct val="90000"/>
              </a:lnSpc>
              <a:spcBef>
                <a:spcPts val="750"/>
              </a:spcBef>
              <a:buFont typeface="Arial" panose="020B0604020202020204" pitchFamily="34" charset="0"/>
              <a:buNone/>
              <a:defRPr sz="2400" b="1"/>
            </a:lvl4pPr>
            <a:lvl5pPr marL="2743200" indent="0" defTabSz="1371600">
              <a:lnSpc>
                <a:spcPct val="90000"/>
              </a:lnSpc>
              <a:spcBef>
                <a:spcPts val="750"/>
              </a:spcBef>
              <a:buFont typeface="Arial" panose="020B0604020202020204" pitchFamily="34" charset="0"/>
              <a:buNone/>
              <a:defRPr sz="2400" b="1"/>
            </a:lvl5pPr>
            <a:lvl6pPr marL="3429000" indent="0" defTabSz="1371600">
              <a:lnSpc>
                <a:spcPct val="90000"/>
              </a:lnSpc>
              <a:spcBef>
                <a:spcPts val="750"/>
              </a:spcBef>
              <a:buFont typeface="Arial" panose="020B0604020202020204" pitchFamily="34" charset="0"/>
              <a:buNone/>
              <a:defRPr sz="2400" b="1"/>
            </a:lvl6pPr>
            <a:lvl7pPr marL="4114800" indent="0" defTabSz="1371600">
              <a:lnSpc>
                <a:spcPct val="90000"/>
              </a:lnSpc>
              <a:spcBef>
                <a:spcPts val="750"/>
              </a:spcBef>
              <a:buFont typeface="Arial" panose="020B0604020202020204" pitchFamily="34" charset="0"/>
              <a:buNone/>
              <a:defRPr sz="2400" b="1"/>
            </a:lvl7pPr>
            <a:lvl8pPr marL="4800600" indent="0" defTabSz="1371600">
              <a:lnSpc>
                <a:spcPct val="90000"/>
              </a:lnSpc>
              <a:spcBef>
                <a:spcPts val="750"/>
              </a:spcBef>
              <a:buFont typeface="Arial" panose="020B0604020202020204" pitchFamily="34" charset="0"/>
              <a:buNone/>
              <a:defRPr sz="2400" b="1"/>
            </a:lvl8pPr>
            <a:lvl9pPr marL="5486400" indent="0" defTabSz="1371600">
              <a:lnSpc>
                <a:spcPct val="90000"/>
              </a:lnSpc>
              <a:spcBef>
                <a:spcPts val="750"/>
              </a:spcBef>
              <a:buFont typeface="Arial" panose="020B0604020202020204" pitchFamily="34" charset="0"/>
              <a:buNone/>
              <a:defRPr sz="2400" b="1"/>
            </a:lvl9pPr>
          </a:lstStyle>
          <a:p>
            <a:r>
              <a:rPr lang="en-US" sz="2800" dirty="0"/>
              <a:t>Smallest 20% mass fraction</a:t>
            </a:r>
            <a:endParaRPr lang="en-CA" sz="2800" dirty="0"/>
          </a:p>
        </p:txBody>
      </p:sp>
      <p:sp>
        <p:nvSpPr>
          <p:cNvPr id="13" name="Content Placeholder 1">
            <a:extLst>
              <a:ext uri="{FF2B5EF4-FFF2-40B4-BE49-F238E27FC236}">
                <a16:creationId xmlns:a16="http://schemas.microsoft.com/office/drawing/2014/main" id="{B2C7061D-FF3A-48CC-8221-846712BEB28B}"/>
              </a:ext>
            </a:extLst>
          </p:cNvPr>
          <p:cNvSpPr txBox="1">
            <a:spLocks/>
          </p:cNvSpPr>
          <p:nvPr/>
        </p:nvSpPr>
        <p:spPr>
          <a:xfrm>
            <a:off x="1236699" y="6364534"/>
            <a:ext cx="2740212" cy="731520"/>
          </a:xfrm>
          <a:prstGeom prst="rect">
            <a:avLst/>
          </a:prstGeom>
        </p:spPr>
        <p:txBody>
          <a:bodyPr vert="horz" lIns="91440" tIns="45720" rIns="91440" bIns="45720" rtlCol="0" anchor="b">
            <a:noAutofit/>
          </a:bodyPr>
          <a:lstStyle>
            <a:defPPr>
              <a:defRPr lang="en-US"/>
            </a:defPPr>
            <a:lvl1pPr indent="0" defTabSz="1371600">
              <a:lnSpc>
                <a:spcPct val="90000"/>
              </a:lnSpc>
              <a:spcBef>
                <a:spcPts val="1500"/>
              </a:spcBef>
              <a:buFont typeface="Arial" panose="020B0604020202020204" pitchFamily="34" charset="0"/>
              <a:buNone/>
              <a:defRPr sz="2400" b="1">
                <a:solidFill>
                  <a:srgbClr val="000000"/>
                </a:solidFill>
              </a:defRPr>
            </a:lvl1pPr>
            <a:lvl2pPr marL="685800" indent="0" defTabSz="1371600">
              <a:lnSpc>
                <a:spcPct val="90000"/>
              </a:lnSpc>
              <a:spcBef>
                <a:spcPts val="750"/>
              </a:spcBef>
              <a:buFont typeface="Arial" panose="020B0604020202020204" pitchFamily="34" charset="0"/>
              <a:buNone/>
              <a:defRPr sz="3000" b="1"/>
            </a:lvl2pPr>
            <a:lvl3pPr marL="1371600" indent="0" defTabSz="1371600">
              <a:lnSpc>
                <a:spcPct val="90000"/>
              </a:lnSpc>
              <a:spcBef>
                <a:spcPts val="750"/>
              </a:spcBef>
              <a:buFont typeface="Arial" panose="020B0604020202020204" pitchFamily="34" charset="0"/>
              <a:buNone/>
              <a:defRPr sz="2700" b="1"/>
            </a:lvl3pPr>
            <a:lvl4pPr marL="2057400" indent="0" defTabSz="1371600">
              <a:lnSpc>
                <a:spcPct val="90000"/>
              </a:lnSpc>
              <a:spcBef>
                <a:spcPts val="750"/>
              </a:spcBef>
              <a:buFont typeface="Arial" panose="020B0604020202020204" pitchFamily="34" charset="0"/>
              <a:buNone/>
              <a:defRPr sz="2400" b="1"/>
            </a:lvl4pPr>
            <a:lvl5pPr marL="2743200" indent="0" defTabSz="1371600">
              <a:lnSpc>
                <a:spcPct val="90000"/>
              </a:lnSpc>
              <a:spcBef>
                <a:spcPts val="750"/>
              </a:spcBef>
              <a:buFont typeface="Arial" panose="020B0604020202020204" pitchFamily="34" charset="0"/>
              <a:buNone/>
              <a:defRPr sz="2400" b="1"/>
            </a:lvl5pPr>
            <a:lvl6pPr marL="3429000" indent="0" defTabSz="1371600">
              <a:lnSpc>
                <a:spcPct val="90000"/>
              </a:lnSpc>
              <a:spcBef>
                <a:spcPts val="750"/>
              </a:spcBef>
              <a:buFont typeface="Arial" panose="020B0604020202020204" pitchFamily="34" charset="0"/>
              <a:buNone/>
              <a:defRPr sz="2400" b="1"/>
            </a:lvl6pPr>
            <a:lvl7pPr marL="4114800" indent="0" defTabSz="1371600">
              <a:lnSpc>
                <a:spcPct val="90000"/>
              </a:lnSpc>
              <a:spcBef>
                <a:spcPts val="750"/>
              </a:spcBef>
              <a:buFont typeface="Arial" panose="020B0604020202020204" pitchFamily="34" charset="0"/>
              <a:buNone/>
              <a:defRPr sz="2400" b="1"/>
            </a:lvl7pPr>
            <a:lvl8pPr marL="4800600" indent="0" defTabSz="1371600">
              <a:lnSpc>
                <a:spcPct val="90000"/>
              </a:lnSpc>
              <a:spcBef>
                <a:spcPts val="750"/>
              </a:spcBef>
              <a:buFont typeface="Arial" panose="020B0604020202020204" pitchFamily="34" charset="0"/>
              <a:buNone/>
              <a:defRPr sz="2400" b="1"/>
            </a:lvl8pPr>
            <a:lvl9pPr marL="5486400" indent="0" defTabSz="1371600">
              <a:lnSpc>
                <a:spcPct val="90000"/>
              </a:lnSpc>
              <a:spcBef>
                <a:spcPts val="750"/>
              </a:spcBef>
              <a:buFont typeface="Arial" panose="020B0604020202020204" pitchFamily="34" charset="0"/>
              <a:buNone/>
              <a:defRPr sz="2400" b="1"/>
            </a:lvl9pPr>
          </a:lstStyle>
          <a:p>
            <a:r>
              <a:rPr lang="en-US" sz="2800" dirty="0" err="1"/>
              <a:t>Middlest</a:t>
            </a:r>
            <a:r>
              <a:rPr lang="en-US" sz="2800" dirty="0"/>
              <a:t> 20% mass fraction</a:t>
            </a:r>
            <a:endParaRPr lang="en-CA" sz="2800" dirty="0"/>
          </a:p>
        </p:txBody>
      </p:sp>
      <p:sp>
        <p:nvSpPr>
          <p:cNvPr id="14" name="Content Placeholder 1">
            <a:extLst>
              <a:ext uri="{FF2B5EF4-FFF2-40B4-BE49-F238E27FC236}">
                <a16:creationId xmlns:a16="http://schemas.microsoft.com/office/drawing/2014/main" id="{5E344F7F-8329-44E3-B366-342F3277E6D7}"/>
              </a:ext>
            </a:extLst>
          </p:cNvPr>
          <p:cNvSpPr txBox="1">
            <a:spLocks/>
          </p:cNvSpPr>
          <p:nvPr/>
        </p:nvSpPr>
        <p:spPr>
          <a:xfrm>
            <a:off x="1236695" y="8112649"/>
            <a:ext cx="2740212" cy="731520"/>
          </a:xfrm>
          <a:prstGeom prst="rect">
            <a:avLst/>
          </a:prstGeom>
        </p:spPr>
        <p:txBody>
          <a:bodyPr vert="horz" lIns="91440" tIns="45720" rIns="91440" bIns="45720" rtlCol="0" anchor="b">
            <a:noAutofit/>
          </a:bodyPr>
          <a:lstStyle>
            <a:defPPr>
              <a:defRPr lang="en-US"/>
            </a:defPPr>
            <a:lvl1pPr indent="0" defTabSz="1371600">
              <a:lnSpc>
                <a:spcPct val="90000"/>
              </a:lnSpc>
              <a:spcBef>
                <a:spcPts val="1500"/>
              </a:spcBef>
              <a:buFont typeface="Arial" panose="020B0604020202020204" pitchFamily="34" charset="0"/>
              <a:buNone/>
              <a:defRPr sz="2400" b="1">
                <a:solidFill>
                  <a:srgbClr val="000000"/>
                </a:solidFill>
              </a:defRPr>
            </a:lvl1pPr>
            <a:lvl2pPr marL="685800" indent="0" defTabSz="1371600">
              <a:lnSpc>
                <a:spcPct val="90000"/>
              </a:lnSpc>
              <a:spcBef>
                <a:spcPts val="750"/>
              </a:spcBef>
              <a:buFont typeface="Arial" panose="020B0604020202020204" pitchFamily="34" charset="0"/>
              <a:buNone/>
              <a:defRPr sz="3000" b="1"/>
            </a:lvl2pPr>
            <a:lvl3pPr marL="1371600" indent="0" defTabSz="1371600">
              <a:lnSpc>
                <a:spcPct val="90000"/>
              </a:lnSpc>
              <a:spcBef>
                <a:spcPts val="750"/>
              </a:spcBef>
              <a:buFont typeface="Arial" panose="020B0604020202020204" pitchFamily="34" charset="0"/>
              <a:buNone/>
              <a:defRPr sz="2700" b="1"/>
            </a:lvl3pPr>
            <a:lvl4pPr marL="2057400" indent="0" defTabSz="1371600">
              <a:lnSpc>
                <a:spcPct val="90000"/>
              </a:lnSpc>
              <a:spcBef>
                <a:spcPts val="750"/>
              </a:spcBef>
              <a:buFont typeface="Arial" panose="020B0604020202020204" pitchFamily="34" charset="0"/>
              <a:buNone/>
              <a:defRPr sz="2400" b="1"/>
            </a:lvl4pPr>
            <a:lvl5pPr marL="2743200" indent="0" defTabSz="1371600">
              <a:lnSpc>
                <a:spcPct val="90000"/>
              </a:lnSpc>
              <a:spcBef>
                <a:spcPts val="750"/>
              </a:spcBef>
              <a:buFont typeface="Arial" panose="020B0604020202020204" pitchFamily="34" charset="0"/>
              <a:buNone/>
              <a:defRPr sz="2400" b="1"/>
            </a:lvl5pPr>
            <a:lvl6pPr marL="3429000" indent="0" defTabSz="1371600">
              <a:lnSpc>
                <a:spcPct val="90000"/>
              </a:lnSpc>
              <a:spcBef>
                <a:spcPts val="750"/>
              </a:spcBef>
              <a:buFont typeface="Arial" panose="020B0604020202020204" pitchFamily="34" charset="0"/>
              <a:buNone/>
              <a:defRPr sz="2400" b="1"/>
            </a:lvl6pPr>
            <a:lvl7pPr marL="4114800" indent="0" defTabSz="1371600">
              <a:lnSpc>
                <a:spcPct val="90000"/>
              </a:lnSpc>
              <a:spcBef>
                <a:spcPts val="750"/>
              </a:spcBef>
              <a:buFont typeface="Arial" panose="020B0604020202020204" pitchFamily="34" charset="0"/>
              <a:buNone/>
              <a:defRPr sz="2400" b="1"/>
            </a:lvl7pPr>
            <a:lvl8pPr marL="4800600" indent="0" defTabSz="1371600">
              <a:lnSpc>
                <a:spcPct val="90000"/>
              </a:lnSpc>
              <a:spcBef>
                <a:spcPts val="750"/>
              </a:spcBef>
              <a:buFont typeface="Arial" panose="020B0604020202020204" pitchFamily="34" charset="0"/>
              <a:buNone/>
              <a:defRPr sz="2400" b="1"/>
            </a:lvl8pPr>
            <a:lvl9pPr marL="5486400" indent="0" defTabSz="1371600">
              <a:lnSpc>
                <a:spcPct val="90000"/>
              </a:lnSpc>
              <a:spcBef>
                <a:spcPts val="750"/>
              </a:spcBef>
              <a:buFont typeface="Arial" panose="020B0604020202020204" pitchFamily="34" charset="0"/>
              <a:buNone/>
              <a:defRPr sz="2400" b="1"/>
            </a:lvl9pPr>
          </a:lstStyle>
          <a:p>
            <a:r>
              <a:rPr lang="en-US" sz="2800" dirty="0"/>
              <a:t>Largest 20% mass fraction</a:t>
            </a:r>
            <a:endParaRPr lang="en-CA" sz="2800" dirty="0"/>
          </a:p>
        </p:txBody>
      </p:sp>
      <p:pic>
        <p:nvPicPr>
          <p:cNvPr id="2" name="Picture 1">
            <a:extLst>
              <a:ext uri="{FF2B5EF4-FFF2-40B4-BE49-F238E27FC236}">
                <a16:creationId xmlns:a16="http://schemas.microsoft.com/office/drawing/2014/main" id="{CB6DDBE6-6DC7-4277-AAD1-C620C45E7221}"/>
              </a:ext>
            </a:extLst>
          </p:cNvPr>
          <p:cNvPicPr>
            <a:picLocks noChangeAspect="1"/>
          </p:cNvPicPr>
          <p:nvPr/>
        </p:nvPicPr>
        <p:blipFill>
          <a:blip r:embed="rId3"/>
          <a:stretch>
            <a:fillRect/>
          </a:stretch>
        </p:blipFill>
        <p:spPr>
          <a:xfrm>
            <a:off x="3976911" y="1564340"/>
            <a:ext cx="12077529" cy="8722660"/>
          </a:xfrm>
          <a:prstGeom prst="rect">
            <a:avLst/>
          </a:prstGeom>
          <a:ln w="15875">
            <a:solidFill>
              <a:schemeClr val="tx1"/>
            </a:solidFill>
          </a:ln>
        </p:spPr>
      </p:pic>
      <p:sp>
        <p:nvSpPr>
          <p:cNvPr id="7" name="Title 1">
            <a:extLst>
              <a:ext uri="{FF2B5EF4-FFF2-40B4-BE49-F238E27FC236}">
                <a16:creationId xmlns:a16="http://schemas.microsoft.com/office/drawing/2014/main" id="{F0FAB896-1BA6-49EC-9A28-65D2CF6306F1}"/>
              </a:ext>
            </a:extLst>
          </p:cNvPr>
          <p:cNvSpPr>
            <a:spLocks noGrp="1"/>
          </p:cNvSpPr>
          <p:nvPr>
            <p:ph type="title"/>
          </p:nvPr>
        </p:nvSpPr>
        <p:spPr>
          <a:xfrm>
            <a:off x="600499" y="379809"/>
            <a:ext cx="15715363" cy="1050133"/>
          </a:xfrm>
        </p:spPr>
        <p:txBody>
          <a:bodyPr>
            <a:normAutofit/>
          </a:bodyPr>
          <a:lstStyle/>
          <a:p>
            <a:r>
              <a:rPr lang="en-CA" dirty="0"/>
              <a:t>Particulate Settling Results</a:t>
            </a:r>
          </a:p>
        </p:txBody>
      </p:sp>
    </p:spTree>
    <p:extLst>
      <p:ext uri="{BB962C8B-B14F-4D97-AF65-F5344CB8AC3E}">
        <p14:creationId xmlns:p14="http://schemas.microsoft.com/office/powerpoint/2010/main" val="13310161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a:extLst>
              <a:ext uri="{FF2B5EF4-FFF2-40B4-BE49-F238E27FC236}">
                <a16:creationId xmlns:a16="http://schemas.microsoft.com/office/drawing/2014/main" id="{08B980D0-9945-42E2-A5C7-C3C9784CAD41}"/>
              </a:ext>
            </a:extLst>
          </p:cNvPr>
          <p:cNvSpPr>
            <a:spLocks noGrp="1" noChangeArrowheads="1"/>
          </p:cNvSpPr>
          <p:nvPr>
            <p:ph sz="half" idx="2"/>
          </p:nvPr>
        </p:nvSpPr>
        <p:spPr>
          <a:xfrm>
            <a:off x="600498" y="5756950"/>
            <a:ext cx="15829673" cy="4083735"/>
          </a:xfrm>
        </p:spPr>
        <p:txBody>
          <a:bodyPr/>
          <a:lstStyle/>
          <a:p>
            <a:r>
              <a:rPr lang="en-CA" dirty="0"/>
              <a:t>Sediment accumulation rate of 1.3 m</a:t>
            </a:r>
            <a:r>
              <a:rPr lang="en-CA" baseline="30000" dirty="0"/>
              <a:t>3</a:t>
            </a:r>
            <a:r>
              <a:rPr lang="en-CA" dirty="0"/>
              <a:t>/ha/</a:t>
            </a:r>
            <a:r>
              <a:rPr lang="en-CA" dirty="0" err="1"/>
              <a:t>yr</a:t>
            </a:r>
            <a:r>
              <a:rPr lang="en-CA" dirty="0"/>
              <a:t> (April thru October) </a:t>
            </a:r>
          </a:p>
          <a:p>
            <a:r>
              <a:rPr lang="en-CA" dirty="0"/>
              <a:t>Snowmelt and hydrologic conditions during winter months not modeled </a:t>
            </a:r>
          </a:p>
          <a:p>
            <a:pPr lvl="1"/>
            <a:r>
              <a:rPr lang="en-CA" dirty="0"/>
              <a:t>Winter road operations introduces additional TSS loading</a:t>
            </a:r>
          </a:p>
          <a:p>
            <a:pPr lvl="1"/>
            <a:r>
              <a:rPr lang="en-CA" dirty="0"/>
              <a:t>Estimated annual sediment accumulation rate of 2.6 m</a:t>
            </a:r>
            <a:r>
              <a:rPr lang="en-CA" baseline="30000" dirty="0"/>
              <a:t>3</a:t>
            </a:r>
            <a:r>
              <a:rPr lang="en-CA" dirty="0"/>
              <a:t>/ha/</a:t>
            </a:r>
            <a:r>
              <a:rPr lang="en-CA" dirty="0" err="1"/>
              <a:t>yr</a:t>
            </a:r>
            <a:endParaRPr lang="en-CA" dirty="0"/>
          </a:p>
          <a:p>
            <a:r>
              <a:rPr lang="en-CA" dirty="0"/>
              <a:t>10-yr sediment volume = 940 m</a:t>
            </a:r>
            <a:r>
              <a:rPr lang="en-CA" baseline="30000" dirty="0"/>
              <a:t>3</a:t>
            </a:r>
            <a:r>
              <a:rPr lang="en-CA" dirty="0"/>
              <a:t> (available decant volume = 1,230 m</a:t>
            </a:r>
            <a:r>
              <a:rPr lang="en-CA" baseline="30000" dirty="0"/>
              <a:t>3</a:t>
            </a:r>
            <a:r>
              <a:rPr lang="en-CA" dirty="0"/>
              <a:t>)</a:t>
            </a:r>
          </a:p>
        </p:txBody>
      </p:sp>
      <p:sp>
        <p:nvSpPr>
          <p:cNvPr id="2" name="Title 1">
            <a:extLst>
              <a:ext uri="{FF2B5EF4-FFF2-40B4-BE49-F238E27FC236}">
                <a16:creationId xmlns:a16="http://schemas.microsoft.com/office/drawing/2014/main" id="{0EA8FD2E-119D-46D4-B5F7-447A45A0FE64}"/>
              </a:ext>
            </a:extLst>
          </p:cNvPr>
          <p:cNvSpPr>
            <a:spLocks noGrp="1"/>
          </p:cNvSpPr>
          <p:nvPr>
            <p:ph type="title"/>
          </p:nvPr>
        </p:nvSpPr>
        <p:spPr/>
        <p:txBody>
          <a:bodyPr>
            <a:normAutofit/>
          </a:bodyPr>
          <a:lstStyle/>
          <a:p>
            <a:r>
              <a:rPr lang="en-CA" dirty="0"/>
              <a:t>TSS Loading Summary</a:t>
            </a:r>
          </a:p>
        </p:txBody>
      </p:sp>
      <p:pic>
        <p:nvPicPr>
          <p:cNvPr id="11" name="Picture 2">
            <a:extLst>
              <a:ext uri="{FF2B5EF4-FFF2-40B4-BE49-F238E27FC236}">
                <a16:creationId xmlns:a16="http://schemas.microsoft.com/office/drawing/2014/main" id="{490DD944-443D-4192-B4A7-828B48273E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3485" y="1899842"/>
            <a:ext cx="11308621" cy="3533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12506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8FD2E-119D-46D4-B5F7-447A45A0FE64}"/>
              </a:ext>
            </a:extLst>
          </p:cNvPr>
          <p:cNvSpPr>
            <a:spLocks noGrp="1"/>
          </p:cNvSpPr>
          <p:nvPr>
            <p:ph type="title"/>
          </p:nvPr>
        </p:nvSpPr>
        <p:spPr/>
        <p:txBody>
          <a:bodyPr>
            <a:normAutofit/>
          </a:bodyPr>
          <a:lstStyle/>
          <a:p>
            <a:r>
              <a:rPr lang="en-CA" dirty="0"/>
              <a:t>Example Project Details…</a:t>
            </a:r>
          </a:p>
        </p:txBody>
      </p:sp>
      <p:pic>
        <p:nvPicPr>
          <p:cNvPr id="7" name="Picture 3">
            <a:extLst>
              <a:ext uri="{FF2B5EF4-FFF2-40B4-BE49-F238E27FC236}">
                <a16:creationId xmlns:a16="http://schemas.microsoft.com/office/drawing/2014/main" id="{4A848D5B-B77B-4994-BFAA-B5EBAB0127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12" y="1647910"/>
            <a:ext cx="11054607" cy="8342651"/>
          </a:xfrm>
          <a:prstGeom prst="rect">
            <a:avLst/>
          </a:prstGeom>
          <a:ln w="15875">
            <a:solidFill>
              <a:schemeClr val="tx1"/>
            </a:solid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A57689EE-5959-4FD0-A0ED-B78E93F02008}"/>
              </a:ext>
            </a:extLst>
          </p:cNvPr>
          <p:cNvPicPr>
            <a:picLocks noChangeAspect="1"/>
          </p:cNvPicPr>
          <p:nvPr/>
        </p:nvPicPr>
        <p:blipFill>
          <a:blip r:embed="rId4"/>
          <a:stretch>
            <a:fillRect/>
          </a:stretch>
        </p:blipFill>
        <p:spPr>
          <a:xfrm>
            <a:off x="11652373" y="2379868"/>
            <a:ext cx="6104755" cy="2370548"/>
          </a:xfrm>
          <a:prstGeom prst="rect">
            <a:avLst/>
          </a:prstGeom>
          <a:ln w="15875">
            <a:solidFill>
              <a:schemeClr val="tx1"/>
            </a:solidFill>
          </a:ln>
        </p:spPr>
      </p:pic>
      <p:sp>
        <p:nvSpPr>
          <p:cNvPr id="9" name="Content Placeholder 1">
            <a:extLst>
              <a:ext uri="{FF2B5EF4-FFF2-40B4-BE49-F238E27FC236}">
                <a16:creationId xmlns:a16="http://schemas.microsoft.com/office/drawing/2014/main" id="{DEC5811B-6547-4688-8422-8F6B42AFB049}"/>
              </a:ext>
            </a:extLst>
          </p:cNvPr>
          <p:cNvSpPr txBox="1">
            <a:spLocks/>
          </p:cNvSpPr>
          <p:nvPr/>
        </p:nvSpPr>
        <p:spPr>
          <a:xfrm>
            <a:off x="12570197" y="1797393"/>
            <a:ext cx="5186931" cy="646331"/>
          </a:xfrm>
          <a:prstGeom prst="rect">
            <a:avLst/>
          </a:prstGeom>
          <a:noFill/>
        </p:spPr>
        <p:txBody>
          <a:bodyPr wrap="square">
            <a:spAutoFit/>
          </a:bodyPr>
          <a:lstStyle>
            <a:defPPr>
              <a:defRPr lang="en-US"/>
            </a:defPPr>
            <a:lvl1pPr>
              <a:defRPr sz="3600" b="0" i="0">
                <a:solidFill>
                  <a:srgbClr val="000000"/>
                </a:solidFill>
                <a:effectLst/>
              </a:defRPr>
            </a:lvl1pPr>
            <a:lvl2pPr marL="685800" indent="0" algn="l" defTabSz="1371600" rtl="0" eaLnBrk="1" latinLnBrk="0" hangingPunct="1">
              <a:lnSpc>
                <a:spcPct val="90000"/>
              </a:lnSpc>
              <a:spcBef>
                <a:spcPts val="750"/>
              </a:spcBef>
              <a:buFont typeface="Arial" panose="020B0604020202020204" pitchFamily="34" charset="0"/>
              <a:buNone/>
              <a:defRPr sz="3000" b="1" kern="1200">
                <a:solidFill>
                  <a:schemeClr val="tx1"/>
                </a:solidFill>
                <a:latin typeface="+mn-lt"/>
                <a:ea typeface="+mn-ea"/>
                <a:cs typeface="+mn-cs"/>
              </a:defRPr>
            </a:lvl2pPr>
            <a:lvl3pPr marL="1371600" indent="0" algn="l" defTabSz="1371600" rtl="0" eaLnBrk="1" latinLnBrk="0" hangingPunct="1">
              <a:lnSpc>
                <a:spcPct val="90000"/>
              </a:lnSpc>
              <a:spcBef>
                <a:spcPts val="750"/>
              </a:spcBef>
              <a:buFont typeface="Arial" panose="020B0604020202020204" pitchFamily="34" charset="0"/>
              <a:buNone/>
              <a:defRPr sz="2700" b="1" kern="1200">
                <a:solidFill>
                  <a:schemeClr val="tx1"/>
                </a:solidFill>
                <a:latin typeface="+mn-lt"/>
                <a:ea typeface="+mn-ea"/>
                <a:cs typeface="+mn-cs"/>
              </a:defRPr>
            </a:lvl3pPr>
            <a:lvl4pPr marL="2057400" indent="0" algn="l" defTabSz="1371600" rtl="0" eaLnBrk="1" latinLnBrk="0" hangingPunct="1">
              <a:lnSpc>
                <a:spcPct val="90000"/>
              </a:lnSpc>
              <a:spcBef>
                <a:spcPts val="750"/>
              </a:spcBef>
              <a:buFont typeface="Arial" panose="020B0604020202020204" pitchFamily="34" charset="0"/>
              <a:buNone/>
              <a:defRPr sz="2400" b="1" kern="1200">
                <a:solidFill>
                  <a:schemeClr val="tx1"/>
                </a:solidFill>
                <a:latin typeface="+mn-lt"/>
                <a:ea typeface="+mn-ea"/>
                <a:cs typeface="+mn-cs"/>
              </a:defRPr>
            </a:lvl4pPr>
            <a:lvl5pPr marL="2743200" indent="0" algn="l" defTabSz="1371600" rtl="0" eaLnBrk="1" latinLnBrk="0" hangingPunct="1">
              <a:lnSpc>
                <a:spcPct val="90000"/>
              </a:lnSpc>
              <a:spcBef>
                <a:spcPts val="750"/>
              </a:spcBef>
              <a:buFont typeface="Arial" panose="020B0604020202020204" pitchFamily="34" charset="0"/>
              <a:buNone/>
              <a:defRPr sz="2400" b="1" kern="1200">
                <a:solidFill>
                  <a:schemeClr val="tx1"/>
                </a:solidFill>
                <a:latin typeface="+mn-lt"/>
                <a:ea typeface="+mn-ea"/>
                <a:cs typeface="+mn-cs"/>
              </a:defRPr>
            </a:lvl5pPr>
            <a:lvl6pPr marL="3429000" indent="0" algn="l" defTabSz="1371600" rtl="0" eaLnBrk="1" latinLnBrk="0" hangingPunct="1">
              <a:lnSpc>
                <a:spcPct val="90000"/>
              </a:lnSpc>
              <a:spcBef>
                <a:spcPts val="750"/>
              </a:spcBef>
              <a:buFont typeface="Arial" panose="020B0604020202020204" pitchFamily="34" charset="0"/>
              <a:buNone/>
              <a:defRPr sz="2400" b="1" kern="1200">
                <a:solidFill>
                  <a:schemeClr val="tx1"/>
                </a:solidFill>
                <a:latin typeface="+mn-lt"/>
                <a:ea typeface="+mn-ea"/>
                <a:cs typeface="+mn-cs"/>
              </a:defRPr>
            </a:lvl6pPr>
            <a:lvl7pPr marL="4114800" indent="0" algn="l" defTabSz="1371600" rtl="0" eaLnBrk="1" latinLnBrk="0" hangingPunct="1">
              <a:lnSpc>
                <a:spcPct val="90000"/>
              </a:lnSpc>
              <a:spcBef>
                <a:spcPts val="750"/>
              </a:spcBef>
              <a:buFont typeface="Arial" panose="020B0604020202020204" pitchFamily="34" charset="0"/>
              <a:buNone/>
              <a:defRPr sz="2400" b="1" kern="1200">
                <a:solidFill>
                  <a:schemeClr val="tx1"/>
                </a:solidFill>
                <a:latin typeface="+mn-lt"/>
                <a:ea typeface="+mn-ea"/>
                <a:cs typeface="+mn-cs"/>
              </a:defRPr>
            </a:lvl7pPr>
            <a:lvl8pPr marL="4800600" indent="0" algn="l" defTabSz="1371600" rtl="0" eaLnBrk="1" latinLnBrk="0" hangingPunct="1">
              <a:lnSpc>
                <a:spcPct val="90000"/>
              </a:lnSpc>
              <a:spcBef>
                <a:spcPts val="750"/>
              </a:spcBef>
              <a:buFont typeface="Arial" panose="020B0604020202020204" pitchFamily="34" charset="0"/>
              <a:buNone/>
              <a:defRPr sz="2400" b="1" kern="1200">
                <a:solidFill>
                  <a:schemeClr val="tx1"/>
                </a:solidFill>
                <a:latin typeface="+mn-lt"/>
                <a:ea typeface="+mn-ea"/>
                <a:cs typeface="+mn-cs"/>
              </a:defRPr>
            </a:lvl8pPr>
            <a:lvl9pPr marL="5486400" indent="0" algn="l" defTabSz="1371600" rtl="0" eaLnBrk="1" latinLnBrk="0" hangingPunct="1">
              <a:lnSpc>
                <a:spcPct val="90000"/>
              </a:lnSpc>
              <a:spcBef>
                <a:spcPts val="750"/>
              </a:spcBef>
              <a:buFont typeface="Arial" panose="020B0604020202020204" pitchFamily="34" charset="0"/>
              <a:buNone/>
              <a:defRPr sz="2400" b="1" kern="1200">
                <a:solidFill>
                  <a:schemeClr val="tx1"/>
                </a:solidFill>
                <a:latin typeface="+mn-lt"/>
                <a:ea typeface="+mn-ea"/>
                <a:cs typeface="+mn-cs"/>
              </a:defRPr>
            </a:lvl9pPr>
          </a:lstStyle>
          <a:p>
            <a:pPr algn="r"/>
            <a:r>
              <a:rPr lang="en-US" dirty="0"/>
              <a:t>www.chijournal.org/C378</a:t>
            </a:r>
            <a:endParaRPr lang="en-CA" dirty="0"/>
          </a:p>
        </p:txBody>
      </p:sp>
      <p:pic>
        <p:nvPicPr>
          <p:cNvPr id="4" name="Picture 3">
            <a:extLst>
              <a:ext uri="{FF2B5EF4-FFF2-40B4-BE49-F238E27FC236}">
                <a16:creationId xmlns:a16="http://schemas.microsoft.com/office/drawing/2014/main" id="{561B09B4-F7C3-4D92-BE97-6FC3FF6FF8D2}"/>
              </a:ext>
            </a:extLst>
          </p:cNvPr>
          <p:cNvPicPr>
            <a:picLocks noChangeAspect="1"/>
          </p:cNvPicPr>
          <p:nvPr/>
        </p:nvPicPr>
        <p:blipFill>
          <a:blip r:embed="rId5"/>
          <a:stretch>
            <a:fillRect/>
          </a:stretch>
        </p:blipFill>
        <p:spPr>
          <a:xfrm>
            <a:off x="11128861" y="5419165"/>
            <a:ext cx="7083552" cy="4790929"/>
          </a:xfrm>
          <a:prstGeom prst="rect">
            <a:avLst/>
          </a:prstGeom>
          <a:ln w="15875">
            <a:solidFill>
              <a:schemeClr val="tx1"/>
            </a:solidFill>
          </a:ln>
        </p:spPr>
      </p:pic>
      <p:sp>
        <p:nvSpPr>
          <p:cNvPr id="10" name="TextBox 9">
            <a:extLst>
              <a:ext uri="{FF2B5EF4-FFF2-40B4-BE49-F238E27FC236}">
                <a16:creationId xmlns:a16="http://schemas.microsoft.com/office/drawing/2014/main" id="{44C1E7CD-35B1-4163-A435-DE153C0A95A8}"/>
              </a:ext>
            </a:extLst>
          </p:cNvPr>
          <p:cNvSpPr txBox="1"/>
          <p:nvPr/>
        </p:nvSpPr>
        <p:spPr>
          <a:xfrm>
            <a:off x="11128861" y="4836124"/>
            <a:ext cx="7083427" cy="646331"/>
          </a:xfrm>
          <a:prstGeom prst="rect">
            <a:avLst/>
          </a:prstGeom>
          <a:noFill/>
        </p:spPr>
        <p:txBody>
          <a:bodyPr wrap="square">
            <a:spAutoFit/>
          </a:bodyPr>
          <a:lstStyle/>
          <a:p>
            <a:pPr algn="r"/>
            <a:r>
              <a:rPr lang="en-CA" sz="3600" b="0" i="0" dirty="0">
                <a:solidFill>
                  <a:srgbClr val="000000"/>
                </a:solidFill>
                <a:effectLst/>
              </a:rPr>
              <a:t>Under construction January 2013</a:t>
            </a:r>
            <a:endParaRPr lang="en-CA" sz="3600" dirty="0">
              <a:solidFill>
                <a:srgbClr val="000000"/>
              </a:solidFill>
            </a:endParaRPr>
          </a:p>
        </p:txBody>
      </p:sp>
    </p:spTree>
    <p:extLst>
      <p:ext uri="{BB962C8B-B14F-4D97-AF65-F5344CB8AC3E}">
        <p14:creationId xmlns:p14="http://schemas.microsoft.com/office/powerpoint/2010/main" val="7549994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0DE02-A20F-44FD-C1ED-3DFCAFCD389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CF2C4B7-8A2F-21C6-E9FB-4AEDD0FEDCA7}"/>
              </a:ext>
            </a:extLst>
          </p:cNvPr>
          <p:cNvSpPr>
            <a:spLocks noGrp="1"/>
          </p:cNvSpPr>
          <p:nvPr>
            <p:ph type="ctrTitle"/>
          </p:nvPr>
        </p:nvSpPr>
        <p:spPr/>
        <p:txBody>
          <a:bodyPr>
            <a:normAutofit/>
          </a:bodyPr>
          <a:lstStyle/>
          <a:p>
            <a:r>
              <a:rPr lang="en-US" dirty="0"/>
              <a:t>Thank you for your attention…</a:t>
            </a:r>
            <a:br>
              <a:rPr lang="en-US" dirty="0"/>
            </a:br>
            <a:r>
              <a:rPr lang="en-US" dirty="0"/>
              <a:t>any questions?</a:t>
            </a:r>
            <a:endParaRPr lang="en-CA" dirty="0"/>
          </a:p>
        </p:txBody>
      </p:sp>
      <p:sp>
        <p:nvSpPr>
          <p:cNvPr id="4" name="Subtitle 3">
            <a:extLst>
              <a:ext uri="{FF2B5EF4-FFF2-40B4-BE49-F238E27FC236}">
                <a16:creationId xmlns:a16="http://schemas.microsoft.com/office/drawing/2014/main" id="{A02E0529-9F24-BD09-FDB3-A0175152166B}"/>
              </a:ext>
            </a:extLst>
          </p:cNvPr>
          <p:cNvSpPr txBox="1">
            <a:spLocks/>
          </p:cNvSpPr>
          <p:nvPr/>
        </p:nvSpPr>
        <p:spPr>
          <a:xfrm>
            <a:off x="2096400" y="3137674"/>
            <a:ext cx="14400000" cy="765289"/>
          </a:xfrm>
          <a:prstGeom prst="rect">
            <a:avLst/>
          </a:prstGeom>
        </p:spPr>
        <p:txBody>
          <a:bodyPr vert="horz" lIns="91440" tIns="45720" rIns="91440" bIns="45720" rtlCol="0" anchor="b">
            <a:normAutofit/>
          </a:bodyPr>
          <a:lstStyle>
            <a:lvl1pPr marL="0" indent="0" algn="ctr" defTabSz="1371600" rtl="0" eaLnBrk="1" latinLnBrk="0" hangingPunct="1">
              <a:lnSpc>
                <a:spcPct val="90000"/>
              </a:lnSpc>
              <a:spcBef>
                <a:spcPts val="0"/>
              </a:spcBef>
              <a:buFont typeface="Arial" panose="020B0604020202020204" pitchFamily="34" charset="0"/>
              <a:buNone/>
              <a:defRPr sz="3400" b="0" kern="1200">
                <a:solidFill>
                  <a:srgbClr val="71CDE8"/>
                </a:solidFill>
                <a:latin typeface="+mn-lt"/>
                <a:ea typeface="+mn-ea"/>
                <a:cs typeface="Calibri" panose="020F0502020204030204" pitchFamily="34" charset="0"/>
              </a:defRPr>
            </a:lvl1pPr>
            <a:lvl2pPr marL="685800" indent="0" algn="ctr"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2pPr>
            <a:lvl3pPr marL="1371600" indent="0" algn="ctr"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3pPr>
            <a:lvl4pPr marL="20574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4pPr>
            <a:lvl5pPr marL="27432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5pPr>
            <a:lvl6pPr marL="34290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6pPr>
            <a:lvl7pPr marL="41148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7pPr>
            <a:lvl8pPr marL="48006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8pPr>
            <a:lvl9pPr marL="54864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9pPr>
          </a:lstStyle>
          <a:p>
            <a:r>
              <a:rPr lang="en-US" dirty="0"/>
              <a:t>EWRI Congress 2025, EPA SWMM5 Workshop -- LID Modeling</a:t>
            </a:r>
            <a:endParaRPr lang="en-CA" dirty="0"/>
          </a:p>
        </p:txBody>
      </p:sp>
      <p:pic>
        <p:nvPicPr>
          <p:cNvPr id="6" name="Picture 5" descr="A blue and black striped background&#10;&#10;AI-generated content may be incorrect.">
            <a:extLst>
              <a:ext uri="{FF2B5EF4-FFF2-40B4-BE49-F238E27FC236}">
                <a16:creationId xmlns:a16="http://schemas.microsoft.com/office/drawing/2014/main" id="{BE6231FD-49FD-2A28-4CB4-6A2AB69C3C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44000" y="0"/>
            <a:ext cx="1944000" cy="2528657"/>
          </a:xfrm>
          <a:prstGeom prst="rect">
            <a:avLst/>
          </a:prstGeom>
          <a:solidFill>
            <a:schemeClr val="bg1"/>
          </a:solidFill>
        </p:spPr>
      </p:pic>
      <p:sp>
        <p:nvSpPr>
          <p:cNvPr id="7" name="Subtitle 2">
            <a:extLst>
              <a:ext uri="{FF2B5EF4-FFF2-40B4-BE49-F238E27FC236}">
                <a16:creationId xmlns:a16="http://schemas.microsoft.com/office/drawing/2014/main" id="{4AC71CD3-C4BB-FE4B-EEEB-FB92180B76D1}"/>
              </a:ext>
            </a:extLst>
          </p:cNvPr>
          <p:cNvSpPr txBox="1">
            <a:spLocks/>
          </p:cNvSpPr>
          <p:nvPr/>
        </p:nvSpPr>
        <p:spPr>
          <a:xfrm>
            <a:off x="1944000" y="8821271"/>
            <a:ext cx="14400000" cy="683568"/>
          </a:xfrm>
          <a:prstGeom prst="rect">
            <a:avLst/>
          </a:prstGeom>
        </p:spPr>
        <p:txBody>
          <a:bodyPr vert="horz" lIns="91440" tIns="45720" rIns="91440" bIns="45720" rtlCol="0">
            <a:normAutofit/>
          </a:bodyPr>
          <a:lstStyle>
            <a:lvl1pPr marL="0" indent="0" algn="ctr" defTabSz="1371600" rtl="0" eaLnBrk="1" latinLnBrk="0" hangingPunct="1">
              <a:lnSpc>
                <a:spcPct val="90000"/>
              </a:lnSpc>
              <a:spcBef>
                <a:spcPts val="0"/>
              </a:spcBef>
              <a:buFont typeface="Arial" panose="020B0604020202020204" pitchFamily="34" charset="0"/>
              <a:buNone/>
              <a:defRPr sz="3600" b="0" kern="1200">
                <a:solidFill>
                  <a:srgbClr val="71CDE8"/>
                </a:solidFill>
                <a:latin typeface="+mn-lt"/>
                <a:ea typeface="+mn-ea"/>
                <a:cs typeface="Calibri" panose="020F0502020204030204" pitchFamily="34" charset="0"/>
              </a:defRPr>
            </a:lvl1pPr>
            <a:lvl2pPr marL="685800" indent="0" algn="ctr"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2pPr>
            <a:lvl3pPr marL="1371600" indent="0" algn="ctr"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3pPr>
            <a:lvl4pPr marL="20574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4pPr>
            <a:lvl5pPr marL="27432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5pPr>
            <a:lvl6pPr marL="34290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6pPr>
            <a:lvl7pPr marL="41148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7pPr>
            <a:lvl8pPr marL="48006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8pPr>
            <a:lvl9pPr marL="54864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9pPr>
          </a:lstStyle>
          <a:p>
            <a:r>
              <a:rPr lang="en-CA" dirty="0"/>
              <a:t>Mike Gregory, P.Eng., PE   mike@chiwater.com</a:t>
            </a:r>
          </a:p>
        </p:txBody>
      </p:sp>
    </p:spTree>
    <p:extLst>
      <p:ext uri="{BB962C8B-B14F-4D97-AF65-F5344CB8AC3E}">
        <p14:creationId xmlns:p14="http://schemas.microsoft.com/office/powerpoint/2010/main" val="3366386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CF2AC-3799-459A-B240-607D4997A516}"/>
              </a:ext>
            </a:extLst>
          </p:cNvPr>
          <p:cNvSpPr>
            <a:spLocks noGrp="1"/>
          </p:cNvSpPr>
          <p:nvPr>
            <p:ph type="title"/>
          </p:nvPr>
        </p:nvSpPr>
        <p:spPr/>
        <p:txBody>
          <a:bodyPr/>
          <a:lstStyle/>
          <a:p>
            <a:r>
              <a:rPr lang="en-US" dirty="0"/>
              <a:t>TSS – One Size Does Not Describe All</a:t>
            </a:r>
          </a:p>
        </p:txBody>
      </p:sp>
      <p:sp>
        <p:nvSpPr>
          <p:cNvPr id="7" name="Content Placeholder 3">
            <a:extLst>
              <a:ext uri="{FF2B5EF4-FFF2-40B4-BE49-F238E27FC236}">
                <a16:creationId xmlns:a16="http://schemas.microsoft.com/office/drawing/2014/main" id="{77CE2804-FEC0-4461-AD54-638C376D7356}"/>
              </a:ext>
            </a:extLst>
          </p:cNvPr>
          <p:cNvSpPr>
            <a:spLocks noGrp="1"/>
          </p:cNvSpPr>
          <p:nvPr>
            <p:ph sz="half" idx="2"/>
          </p:nvPr>
        </p:nvSpPr>
        <p:spPr>
          <a:xfrm>
            <a:off x="600495" y="1828799"/>
            <a:ext cx="17048876" cy="7852229"/>
          </a:xfrm>
        </p:spPr>
        <p:txBody>
          <a:bodyPr>
            <a:noAutofit/>
          </a:bodyPr>
          <a:lstStyle/>
          <a:p>
            <a:r>
              <a:rPr lang="en-US" dirty="0"/>
              <a:t>Total Suspended Solids comprise a bunch of particle sizes (e.g., d50 or PSD)</a:t>
            </a:r>
          </a:p>
          <a:p>
            <a:r>
              <a:rPr lang="en-US" dirty="0"/>
              <a:t>According to NURP (U.S. EPA, 1983), particle size distribution of dirty water is:</a:t>
            </a:r>
          </a:p>
          <a:p>
            <a:endParaRPr lang="en-US" dirty="0"/>
          </a:p>
          <a:p>
            <a:endParaRPr lang="en-US" dirty="0"/>
          </a:p>
          <a:p>
            <a:endParaRPr lang="en-US" dirty="0"/>
          </a:p>
          <a:p>
            <a:endParaRPr lang="en-US" sz="2000" dirty="0"/>
          </a:p>
          <a:p>
            <a:r>
              <a:rPr lang="en-US" dirty="0"/>
              <a:t>Size and hydraulic residence times are critical</a:t>
            </a:r>
          </a:p>
          <a:p>
            <a:pPr marL="914400" lvl="1" indent="-228600"/>
            <a:r>
              <a:rPr lang="en-US" dirty="0"/>
              <a:t>Preferential settling of large particles (bedload)</a:t>
            </a:r>
          </a:p>
          <a:p>
            <a:pPr marL="914400" lvl="1" indent="-228600"/>
            <a:r>
              <a:rPr lang="en-US" dirty="0"/>
              <a:t>Preferential transport of small particles (</a:t>
            </a:r>
            <a:r>
              <a:rPr lang="en-US" dirty="0" err="1"/>
              <a:t>washload</a:t>
            </a:r>
            <a:r>
              <a:rPr lang="en-US" dirty="0"/>
              <a:t>)</a:t>
            </a:r>
          </a:p>
          <a:p>
            <a:pPr marL="914400" lvl="1" indent="-228600"/>
            <a:r>
              <a:rPr lang="en-US" dirty="0"/>
              <a:t>very fine sand &gt; 63</a:t>
            </a:r>
            <a:r>
              <a:rPr lang="el-GR" dirty="0"/>
              <a:t>μ</a:t>
            </a:r>
            <a:r>
              <a:rPr lang="en-US" dirty="0"/>
              <a:t>m &gt; coarse silt</a:t>
            </a:r>
          </a:p>
        </p:txBody>
      </p:sp>
      <p:pic>
        <p:nvPicPr>
          <p:cNvPr id="3" name="Picture 2">
            <a:extLst>
              <a:ext uri="{FF2B5EF4-FFF2-40B4-BE49-F238E27FC236}">
                <a16:creationId xmlns:a16="http://schemas.microsoft.com/office/drawing/2014/main" id="{5658789A-C446-F4FC-0F08-7D1680133927}"/>
              </a:ext>
            </a:extLst>
          </p:cNvPr>
          <p:cNvPicPr>
            <a:picLocks noChangeAspect="1"/>
          </p:cNvPicPr>
          <p:nvPr/>
        </p:nvPicPr>
        <p:blipFill>
          <a:blip r:embed="rId3"/>
          <a:stretch>
            <a:fillRect/>
          </a:stretch>
        </p:blipFill>
        <p:spPr>
          <a:xfrm>
            <a:off x="1052904" y="3373811"/>
            <a:ext cx="9389516" cy="3017520"/>
          </a:xfrm>
          <a:prstGeom prst="rect">
            <a:avLst/>
          </a:prstGeom>
        </p:spPr>
      </p:pic>
      <p:grpSp>
        <p:nvGrpSpPr>
          <p:cNvPr id="5" name="Group 4">
            <a:extLst>
              <a:ext uri="{FF2B5EF4-FFF2-40B4-BE49-F238E27FC236}">
                <a16:creationId xmlns:a16="http://schemas.microsoft.com/office/drawing/2014/main" id="{8BD629EA-DF81-A05C-065B-AC9375278861}"/>
              </a:ext>
            </a:extLst>
          </p:cNvPr>
          <p:cNvGrpSpPr/>
          <p:nvPr/>
        </p:nvGrpSpPr>
        <p:grpSpPr>
          <a:xfrm>
            <a:off x="11039936" y="6415314"/>
            <a:ext cx="7131951" cy="3756698"/>
            <a:chOff x="11010908" y="6371772"/>
            <a:chExt cx="7131951" cy="3756698"/>
          </a:xfrm>
        </p:grpSpPr>
        <p:pic>
          <p:nvPicPr>
            <p:cNvPr id="4" name="Content Placeholder 8">
              <a:extLst>
                <a:ext uri="{FF2B5EF4-FFF2-40B4-BE49-F238E27FC236}">
                  <a16:creationId xmlns:a16="http://schemas.microsoft.com/office/drawing/2014/main" id="{C7191DBF-D919-E25A-A6E8-13AF02CE64E2}"/>
                </a:ext>
              </a:extLst>
            </p:cNvPr>
            <p:cNvPicPr>
              <a:picLocks noChangeAspect="1" noChangeArrowheads="1"/>
            </p:cNvPicPr>
            <p:nvPr/>
          </p:nvPicPr>
          <p:blipFill rotWithShape="1">
            <a:blip r:embed="rId4"/>
            <a:srcRect l="2285" b="30880"/>
            <a:stretch/>
          </p:blipFill>
          <p:spPr bwMode="auto">
            <a:xfrm>
              <a:off x="11022149" y="6371772"/>
              <a:ext cx="7120710" cy="3756698"/>
            </a:xfrm>
            <a:prstGeom prst="rect">
              <a:avLst/>
            </a:prstGeom>
            <a:ln w="12700">
              <a:solidFill>
                <a:srgbClr val="000000"/>
              </a:solidFill>
            </a:ln>
          </p:spPr>
        </p:pic>
        <p:sp>
          <p:nvSpPr>
            <p:cNvPr id="6" name="TextBox 5">
              <a:extLst>
                <a:ext uri="{FF2B5EF4-FFF2-40B4-BE49-F238E27FC236}">
                  <a16:creationId xmlns:a16="http://schemas.microsoft.com/office/drawing/2014/main" id="{F0B1C3D7-0E17-BD59-34AE-7D59E05DDDC7}"/>
                </a:ext>
              </a:extLst>
            </p:cNvPr>
            <p:cNvSpPr txBox="1"/>
            <p:nvPr/>
          </p:nvSpPr>
          <p:spPr>
            <a:xfrm>
              <a:off x="11010908" y="9297473"/>
              <a:ext cx="1463040" cy="830997"/>
            </a:xfrm>
            <a:prstGeom prst="rect">
              <a:avLst/>
            </a:prstGeom>
            <a:solidFill>
              <a:srgbClr val="FFFFFF">
                <a:alpha val="50196"/>
              </a:srgbClr>
            </a:solidFill>
            <a:ln>
              <a:solidFill>
                <a:srgbClr val="000000"/>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400" dirty="0">
                  <a:solidFill>
                    <a:srgbClr val="000000"/>
                  </a:solidFill>
                </a:rPr>
                <a:t>settling in</a:t>
              </a:r>
            </a:p>
            <a:p>
              <a:pPr algn="ctr"/>
              <a:r>
                <a:rPr lang="en-US" sz="2400" dirty="0">
                  <a:solidFill>
                    <a:srgbClr val="000000"/>
                  </a:solidFill>
                </a:rPr>
                <a:t>(&gt;63</a:t>
              </a:r>
              <a:r>
                <a:rPr lang="el-GR" sz="2400" dirty="0">
                  <a:solidFill>
                    <a:srgbClr val="000000"/>
                  </a:solidFill>
                </a:rPr>
                <a:t>μ</a:t>
              </a:r>
              <a:r>
                <a:rPr lang="en-US" sz="2400" dirty="0">
                  <a:solidFill>
                    <a:srgbClr val="000000"/>
                  </a:solidFill>
                </a:rPr>
                <a:t>m)</a:t>
              </a:r>
              <a:endParaRPr lang="en-CA" sz="2400" dirty="0">
                <a:solidFill>
                  <a:srgbClr val="000000"/>
                </a:solidFill>
              </a:endParaRPr>
            </a:p>
          </p:txBody>
        </p:sp>
        <p:cxnSp>
          <p:nvCxnSpPr>
            <p:cNvPr id="10" name="Straight Arrow Connector 9">
              <a:extLst>
                <a:ext uri="{FF2B5EF4-FFF2-40B4-BE49-F238E27FC236}">
                  <a16:creationId xmlns:a16="http://schemas.microsoft.com/office/drawing/2014/main" id="{C95DFC1C-1417-2D29-3BBD-D76CE6D0B0C9}"/>
                </a:ext>
              </a:extLst>
            </p:cNvPr>
            <p:cNvCxnSpPr>
              <a:cxnSpLocks/>
            </p:cNvCxnSpPr>
            <p:nvPr/>
          </p:nvCxnSpPr>
          <p:spPr>
            <a:xfrm flipV="1">
              <a:off x="11756942" y="8737600"/>
              <a:ext cx="140420" cy="559873"/>
            </a:xfrm>
            <a:prstGeom prst="straightConnector1">
              <a:avLst/>
            </a:prstGeom>
            <a:ln w="38100">
              <a:solidFill>
                <a:srgbClr val="000000"/>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8249669-786D-7089-396E-E57B08495D3F}"/>
                </a:ext>
              </a:extLst>
            </p:cNvPr>
            <p:cNvSpPr txBox="1"/>
            <p:nvPr/>
          </p:nvSpPr>
          <p:spPr>
            <a:xfrm>
              <a:off x="14246540" y="7124305"/>
              <a:ext cx="1554480" cy="830997"/>
            </a:xfrm>
            <a:prstGeom prst="rect">
              <a:avLst/>
            </a:prstGeom>
            <a:solidFill>
              <a:srgbClr val="FFFFFF">
                <a:alpha val="50196"/>
              </a:srgbClr>
            </a:solidFill>
            <a:ln>
              <a:solidFill>
                <a:srgbClr val="000000"/>
              </a:solid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400" dirty="0">
                  <a:solidFill>
                    <a:srgbClr val="000000"/>
                  </a:solidFill>
                </a:rPr>
                <a:t>moving on (&lt;63</a:t>
              </a:r>
              <a:r>
                <a:rPr lang="el-GR" sz="2400" dirty="0">
                  <a:solidFill>
                    <a:srgbClr val="000000"/>
                  </a:solidFill>
                </a:rPr>
                <a:t>μ</a:t>
              </a:r>
              <a:r>
                <a:rPr lang="en-US" sz="2400" dirty="0">
                  <a:solidFill>
                    <a:srgbClr val="000000"/>
                  </a:solidFill>
                </a:rPr>
                <a:t>m)</a:t>
              </a:r>
              <a:endParaRPr lang="en-CA" sz="2400" dirty="0">
                <a:solidFill>
                  <a:srgbClr val="000000"/>
                </a:solidFill>
              </a:endParaRPr>
            </a:p>
          </p:txBody>
        </p:sp>
        <p:cxnSp>
          <p:nvCxnSpPr>
            <p:cNvPr id="14" name="Straight Arrow Connector 13">
              <a:extLst>
                <a:ext uri="{FF2B5EF4-FFF2-40B4-BE49-F238E27FC236}">
                  <a16:creationId xmlns:a16="http://schemas.microsoft.com/office/drawing/2014/main" id="{D23C9399-8D1E-4F57-0085-DD14526A8563}"/>
                </a:ext>
              </a:extLst>
            </p:cNvPr>
            <p:cNvCxnSpPr>
              <a:cxnSpLocks/>
              <a:stCxn id="13" idx="2"/>
            </p:cNvCxnSpPr>
            <p:nvPr/>
          </p:nvCxnSpPr>
          <p:spPr>
            <a:xfrm>
              <a:off x="15023780" y="7955302"/>
              <a:ext cx="216220" cy="502899"/>
            </a:xfrm>
            <a:prstGeom prst="straightConnector1">
              <a:avLst/>
            </a:prstGeom>
            <a:ln w="38100">
              <a:solidFill>
                <a:srgbClr val="000000"/>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75814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EBF13574-B926-448E-AB00-C43870B6A97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9466" y="132470"/>
            <a:ext cx="13814993" cy="10005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4702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659493" y="483369"/>
            <a:ext cx="16146548" cy="952636"/>
          </a:xfrm>
        </p:spPr>
        <p:txBody>
          <a:bodyPr>
            <a:normAutofit/>
          </a:bodyPr>
          <a:lstStyle/>
          <a:p>
            <a:r>
              <a:rPr lang="en-US" sz="6000" dirty="0"/>
              <a:t>Typical Urban Runoff Event Mean Concentrations</a:t>
            </a:r>
          </a:p>
        </p:txBody>
      </p:sp>
      <p:graphicFrame>
        <p:nvGraphicFramePr>
          <p:cNvPr id="3" name="Table 3">
            <a:extLst>
              <a:ext uri="{FF2B5EF4-FFF2-40B4-BE49-F238E27FC236}">
                <a16:creationId xmlns:a16="http://schemas.microsoft.com/office/drawing/2014/main" id="{1C7CD20A-0ED6-4F52-B18D-48906B9D58FE}"/>
              </a:ext>
            </a:extLst>
          </p:cNvPr>
          <p:cNvGraphicFramePr>
            <a:graphicFrameLocks noGrp="1"/>
          </p:cNvGraphicFramePr>
          <p:nvPr/>
        </p:nvGraphicFramePr>
        <p:xfrm>
          <a:off x="1290303" y="1975504"/>
          <a:ext cx="10455196" cy="6901660"/>
        </p:xfrm>
        <a:graphic>
          <a:graphicData uri="http://schemas.openxmlformats.org/drawingml/2006/table">
            <a:tbl>
              <a:tblPr firstRow="1" bandRow="1">
                <a:tableStyleId>{5DA37D80-6434-44D0-A028-1B22A696006F}</a:tableStyleId>
              </a:tblPr>
              <a:tblGrid>
                <a:gridCol w="4842483">
                  <a:extLst>
                    <a:ext uri="{9D8B030D-6E8A-4147-A177-3AD203B41FA5}">
                      <a16:colId xmlns:a16="http://schemas.microsoft.com/office/drawing/2014/main" val="3180088589"/>
                    </a:ext>
                  </a:extLst>
                </a:gridCol>
                <a:gridCol w="2825046">
                  <a:extLst>
                    <a:ext uri="{9D8B030D-6E8A-4147-A177-3AD203B41FA5}">
                      <a16:colId xmlns:a16="http://schemas.microsoft.com/office/drawing/2014/main" val="2039463339"/>
                    </a:ext>
                  </a:extLst>
                </a:gridCol>
                <a:gridCol w="2787667">
                  <a:extLst>
                    <a:ext uri="{9D8B030D-6E8A-4147-A177-3AD203B41FA5}">
                      <a16:colId xmlns:a16="http://schemas.microsoft.com/office/drawing/2014/main" val="1751575835"/>
                    </a:ext>
                  </a:extLst>
                </a:gridCol>
              </a:tblGrid>
              <a:tr h="630035">
                <a:tc>
                  <a:txBody>
                    <a:bodyPr/>
                    <a:lstStyle/>
                    <a:p>
                      <a:pPr algn="ctr"/>
                      <a:r>
                        <a:rPr lang="en-US" sz="2800" dirty="0"/>
                        <a:t>Constituent</a:t>
                      </a:r>
                    </a:p>
                  </a:txBody>
                  <a:tcPr anchor="ctr"/>
                </a:tc>
                <a:tc>
                  <a:txBody>
                    <a:bodyPr/>
                    <a:lstStyle/>
                    <a:p>
                      <a:pPr algn="ctr"/>
                      <a:r>
                        <a:rPr lang="en-US" sz="2800" dirty="0"/>
                        <a:t>Units</a:t>
                      </a:r>
                    </a:p>
                  </a:txBody>
                  <a:tcPr anchor="ctr"/>
                </a:tc>
                <a:tc>
                  <a:txBody>
                    <a:bodyPr/>
                    <a:lstStyle/>
                    <a:p>
                      <a:pPr algn="ctr"/>
                      <a:r>
                        <a:rPr lang="en-US" sz="2800" dirty="0"/>
                        <a:t>Mean EMC</a:t>
                      </a:r>
                    </a:p>
                  </a:txBody>
                  <a:tcPr anchor="ctr"/>
                </a:tc>
                <a:extLst>
                  <a:ext uri="{0D108BD9-81ED-4DB2-BD59-A6C34878D82A}">
                    <a16:rowId xmlns:a16="http://schemas.microsoft.com/office/drawing/2014/main" val="2019316349"/>
                  </a:ext>
                </a:extLst>
              </a:tr>
              <a:tr h="513345">
                <a:tc>
                  <a:txBody>
                    <a:bodyPr/>
                    <a:lstStyle/>
                    <a:p>
                      <a:r>
                        <a:rPr lang="en-US" sz="2800" dirty="0"/>
                        <a:t>Total Suspended Solids</a:t>
                      </a:r>
                    </a:p>
                  </a:txBody>
                  <a:tcPr/>
                </a:tc>
                <a:tc rowSpan="7">
                  <a:txBody>
                    <a:bodyPr/>
                    <a:lstStyle/>
                    <a:p>
                      <a:pPr algn="ctr"/>
                      <a:r>
                        <a:rPr lang="en-US" sz="2800" dirty="0"/>
                        <a:t>mg/L</a:t>
                      </a:r>
                    </a:p>
                  </a:txBody>
                  <a:tcPr anchor="ctr"/>
                </a:tc>
                <a:tc>
                  <a:txBody>
                    <a:bodyPr/>
                    <a:lstStyle/>
                    <a:p>
                      <a:pPr algn="r"/>
                      <a:r>
                        <a:rPr lang="en-US" sz="2800" dirty="0"/>
                        <a:t>78.4</a:t>
                      </a:r>
                    </a:p>
                  </a:txBody>
                  <a:tcPr/>
                </a:tc>
                <a:extLst>
                  <a:ext uri="{0D108BD9-81ED-4DB2-BD59-A6C34878D82A}">
                    <a16:rowId xmlns:a16="http://schemas.microsoft.com/office/drawing/2014/main" val="1597795560"/>
                  </a:ext>
                </a:extLst>
              </a:tr>
              <a:tr h="513345">
                <a:tc>
                  <a:txBody>
                    <a:bodyPr/>
                    <a:lstStyle/>
                    <a:p>
                      <a:r>
                        <a:rPr lang="en-US" sz="2800" dirty="0"/>
                        <a:t>Biological Oxygen Demand*</a:t>
                      </a:r>
                    </a:p>
                  </a:txBody>
                  <a:tcPr/>
                </a:tc>
                <a:tc vMerge="1">
                  <a:txBody>
                    <a:bodyPr/>
                    <a:lstStyle/>
                    <a:p>
                      <a:endParaRPr lang="en-US" sz="2800" dirty="0"/>
                    </a:p>
                  </a:txBody>
                  <a:tcPr/>
                </a:tc>
                <a:tc>
                  <a:txBody>
                    <a:bodyPr/>
                    <a:lstStyle/>
                    <a:p>
                      <a:pPr algn="r"/>
                      <a:r>
                        <a:rPr lang="en-US" sz="2800" dirty="0"/>
                        <a:t>14.1</a:t>
                      </a:r>
                    </a:p>
                  </a:txBody>
                  <a:tcPr/>
                </a:tc>
                <a:extLst>
                  <a:ext uri="{0D108BD9-81ED-4DB2-BD59-A6C34878D82A}">
                    <a16:rowId xmlns:a16="http://schemas.microsoft.com/office/drawing/2014/main" val="308827955"/>
                  </a:ext>
                </a:extLst>
              </a:tr>
              <a:tr h="513345">
                <a:tc>
                  <a:txBody>
                    <a:bodyPr/>
                    <a:lstStyle/>
                    <a:p>
                      <a:r>
                        <a:rPr lang="en-US" sz="2800" dirty="0"/>
                        <a:t>Chemical Oxygen Demand*</a:t>
                      </a:r>
                    </a:p>
                  </a:txBody>
                  <a:tcPr/>
                </a:tc>
                <a:tc vMerge="1">
                  <a:txBody>
                    <a:bodyPr/>
                    <a:lstStyle/>
                    <a:p>
                      <a:endParaRPr lang="en-US" sz="2800" dirty="0"/>
                    </a:p>
                  </a:txBody>
                  <a:tcPr/>
                </a:tc>
                <a:tc>
                  <a:txBody>
                    <a:bodyPr/>
                    <a:lstStyle/>
                    <a:p>
                      <a:pPr algn="r"/>
                      <a:r>
                        <a:rPr lang="en-US" sz="2800" dirty="0"/>
                        <a:t>52.8</a:t>
                      </a:r>
                    </a:p>
                  </a:txBody>
                  <a:tcPr/>
                </a:tc>
                <a:extLst>
                  <a:ext uri="{0D108BD9-81ED-4DB2-BD59-A6C34878D82A}">
                    <a16:rowId xmlns:a16="http://schemas.microsoft.com/office/drawing/2014/main" val="3272489725"/>
                  </a:ext>
                </a:extLst>
              </a:tr>
              <a:tr h="513345">
                <a:tc>
                  <a:txBody>
                    <a:bodyPr/>
                    <a:lstStyle/>
                    <a:p>
                      <a:r>
                        <a:rPr lang="en-US" sz="2800" dirty="0"/>
                        <a:t>Total Phosphorous</a:t>
                      </a:r>
                    </a:p>
                  </a:txBody>
                  <a:tcPr/>
                </a:tc>
                <a:tc vMerge="1">
                  <a:txBody>
                    <a:bodyPr/>
                    <a:lstStyle/>
                    <a:p>
                      <a:endParaRPr lang="en-US" sz="2800" dirty="0"/>
                    </a:p>
                  </a:txBody>
                  <a:tcPr/>
                </a:tc>
                <a:tc>
                  <a:txBody>
                    <a:bodyPr/>
                    <a:lstStyle/>
                    <a:p>
                      <a:pPr algn="r"/>
                      <a:r>
                        <a:rPr lang="en-US" sz="2800" dirty="0"/>
                        <a:t>0.32</a:t>
                      </a:r>
                    </a:p>
                  </a:txBody>
                  <a:tcPr/>
                </a:tc>
                <a:extLst>
                  <a:ext uri="{0D108BD9-81ED-4DB2-BD59-A6C34878D82A}">
                    <a16:rowId xmlns:a16="http://schemas.microsoft.com/office/drawing/2014/main" val="363326785"/>
                  </a:ext>
                </a:extLst>
              </a:tr>
              <a:tr h="513345">
                <a:tc>
                  <a:txBody>
                    <a:bodyPr/>
                    <a:lstStyle/>
                    <a:p>
                      <a:r>
                        <a:rPr lang="en-US" sz="2800" dirty="0"/>
                        <a:t>Soluble Phosphorous</a:t>
                      </a:r>
                    </a:p>
                  </a:txBody>
                  <a:tcPr/>
                </a:tc>
                <a:tc vMerge="1">
                  <a:txBody>
                    <a:bodyPr/>
                    <a:lstStyle/>
                    <a:p>
                      <a:endParaRPr lang="en-US" sz="2800" dirty="0"/>
                    </a:p>
                  </a:txBody>
                  <a:tcPr/>
                </a:tc>
                <a:tc>
                  <a:txBody>
                    <a:bodyPr/>
                    <a:lstStyle/>
                    <a:p>
                      <a:pPr algn="r"/>
                      <a:r>
                        <a:rPr lang="en-US" sz="2800" dirty="0"/>
                        <a:t>0.13</a:t>
                      </a:r>
                    </a:p>
                  </a:txBody>
                  <a:tcPr/>
                </a:tc>
                <a:extLst>
                  <a:ext uri="{0D108BD9-81ED-4DB2-BD59-A6C34878D82A}">
                    <a16:rowId xmlns:a16="http://schemas.microsoft.com/office/drawing/2014/main" val="2797201230"/>
                  </a:ext>
                </a:extLst>
              </a:tr>
              <a:tr h="513345">
                <a:tc>
                  <a:txBody>
                    <a:bodyPr/>
                    <a:lstStyle/>
                    <a:p>
                      <a:r>
                        <a:rPr lang="en-US" sz="2800" b="0" i="0" kern="1200" dirty="0">
                          <a:solidFill>
                            <a:schemeClr val="tx1"/>
                          </a:solidFill>
                          <a:effectLst/>
                          <a:latin typeface="+mn-lt"/>
                          <a:ea typeface="+mn-ea"/>
                          <a:cs typeface="+mn-cs"/>
                        </a:rPr>
                        <a:t>Total Kjeldahl Nitrogen</a:t>
                      </a:r>
                      <a:endParaRPr lang="en-US" sz="2800" dirty="0"/>
                    </a:p>
                  </a:txBody>
                  <a:tcPr/>
                </a:tc>
                <a:tc vMerge="1">
                  <a:txBody>
                    <a:bodyPr/>
                    <a:lstStyle/>
                    <a:p>
                      <a:endParaRPr lang="en-US" sz="2800" dirty="0"/>
                    </a:p>
                  </a:txBody>
                  <a:tcPr/>
                </a:tc>
                <a:tc>
                  <a:txBody>
                    <a:bodyPr/>
                    <a:lstStyle/>
                    <a:p>
                      <a:pPr algn="r"/>
                      <a:r>
                        <a:rPr lang="en-US" sz="2800" dirty="0"/>
                        <a:t>1.73</a:t>
                      </a:r>
                    </a:p>
                  </a:txBody>
                  <a:tcPr/>
                </a:tc>
                <a:extLst>
                  <a:ext uri="{0D108BD9-81ED-4DB2-BD59-A6C34878D82A}">
                    <a16:rowId xmlns:a16="http://schemas.microsoft.com/office/drawing/2014/main" val="1165041560"/>
                  </a:ext>
                </a:extLst>
              </a:tr>
              <a:tr h="513345">
                <a:tc>
                  <a:txBody>
                    <a:bodyPr/>
                    <a:lstStyle/>
                    <a:p>
                      <a:r>
                        <a:rPr lang="en-US" sz="2800" dirty="0"/>
                        <a:t>Nitrite and Nitrate</a:t>
                      </a:r>
                    </a:p>
                  </a:txBody>
                  <a:tcPr/>
                </a:tc>
                <a:tc vMerge="1">
                  <a:txBody>
                    <a:bodyPr/>
                    <a:lstStyle/>
                    <a:p>
                      <a:endParaRPr lang="en-US" sz="2800" dirty="0"/>
                    </a:p>
                  </a:txBody>
                  <a:tcPr/>
                </a:tc>
                <a:tc>
                  <a:txBody>
                    <a:bodyPr/>
                    <a:lstStyle/>
                    <a:p>
                      <a:pPr algn="r"/>
                      <a:r>
                        <a:rPr lang="en-US" sz="2800" dirty="0"/>
                        <a:t>0.66</a:t>
                      </a:r>
                    </a:p>
                  </a:txBody>
                  <a:tcPr/>
                </a:tc>
                <a:extLst>
                  <a:ext uri="{0D108BD9-81ED-4DB2-BD59-A6C34878D82A}">
                    <a16:rowId xmlns:a16="http://schemas.microsoft.com/office/drawing/2014/main" val="140574269"/>
                  </a:ext>
                </a:extLst>
              </a:tr>
              <a:tr h="528901">
                <a:tc>
                  <a:txBody>
                    <a:bodyPr/>
                    <a:lstStyle/>
                    <a:p>
                      <a:r>
                        <a:rPr lang="en-US" sz="2800" dirty="0"/>
                        <a:t>Copper</a:t>
                      </a:r>
                    </a:p>
                  </a:txBody>
                  <a:tcPr/>
                </a:tc>
                <a:tc rowSpan="3">
                  <a:txBody>
                    <a:bodyPr/>
                    <a:lstStyle/>
                    <a:p>
                      <a:pPr algn="ctr"/>
                      <a:r>
                        <a:rPr lang="el-GR" sz="2800" i="0" dirty="0">
                          <a:latin typeface="+mn-lt"/>
                        </a:rPr>
                        <a:t>μ</a:t>
                      </a:r>
                      <a:r>
                        <a:rPr lang="en-US" sz="2800" i="0" dirty="0">
                          <a:latin typeface="+mn-lt"/>
                        </a:rPr>
                        <a:t>g/L</a:t>
                      </a:r>
                    </a:p>
                  </a:txBody>
                  <a:tcPr anchor="ctr"/>
                </a:tc>
                <a:tc>
                  <a:txBody>
                    <a:bodyPr/>
                    <a:lstStyle/>
                    <a:p>
                      <a:pPr algn="r"/>
                      <a:r>
                        <a:rPr lang="en-US" sz="2800" dirty="0"/>
                        <a:t>13.4</a:t>
                      </a:r>
                    </a:p>
                  </a:txBody>
                  <a:tcPr/>
                </a:tc>
                <a:extLst>
                  <a:ext uri="{0D108BD9-81ED-4DB2-BD59-A6C34878D82A}">
                    <a16:rowId xmlns:a16="http://schemas.microsoft.com/office/drawing/2014/main" val="3546197991"/>
                  </a:ext>
                </a:extLst>
              </a:tr>
              <a:tr h="528901">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2800" dirty="0"/>
                        <a:t>Lead</a:t>
                      </a:r>
                    </a:p>
                  </a:txBody>
                  <a:tcPr/>
                </a:tc>
                <a:tc vMerge="1">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endParaRPr lang="en-US" sz="2800" dirty="0"/>
                    </a:p>
                  </a:txBody>
                  <a:tcPr/>
                </a:tc>
                <a:tc>
                  <a: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r>
                        <a:rPr lang="en-US" sz="2800" dirty="0"/>
                        <a:t>67.5</a:t>
                      </a:r>
                    </a:p>
                  </a:txBody>
                  <a:tcPr/>
                </a:tc>
                <a:extLst>
                  <a:ext uri="{0D108BD9-81ED-4DB2-BD59-A6C34878D82A}">
                    <a16:rowId xmlns:a16="http://schemas.microsoft.com/office/drawing/2014/main" val="1324136360"/>
                  </a:ext>
                </a:extLst>
              </a:tr>
              <a:tr h="528901">
                <a:tc>
                  <a:txBody>
                    <a:bodyPr/>
                    <a:lstStyle/>
                    <a:p>
                      <a:r>
                        <a:rPr lang="en-US" sz="2800" dirty="0"/>
                        <a:t>Zinc</a:t>
                      </a:r>
                    </a:p>
                  </a:txBody>
                  <a:tcPr/>
                </a:tc>
                <a:tc vMerge="1">
                  <a:txBody>
                    <a:bodyPr/>
                    <a:lstStyle/>
                    <a:p>
                      <a:endParaRPr lang="en-US" sz="2800" dirty="0"/>
                    </a:p>
                  </a:txBody>
                  <a:tcPr/>
                </a:tc>
                <a:tc>
                  <a:txBody>
                    <a:bodyPr/>
                    <a:lstStyle/>
                    <a:p>
                      <a:pPr algn="r"/>
                      <a:r>
                        <a:rPr lang="en-US" sz="2800" dirty="0"/>
                        <a:t>162</a:t>
                      </a:r>
                    </a:p>
                  </a:txBody>
                  <a:tcPr/>
                </a:tc>
                <a:extLst>
                  <a:ext uri="{0D108BD9-81ED-4DB2-BD59-A6C34878D82A}">
                    <a16:rowId xmlns:a16="http://schemas.microsoft.com/office/drawing/2014/main" val="779361425"/>
                  </a:ext>
                </a:extLst>
              </a:tr>
              <a:tr h="528901">
                <a:tc>
                  <a:txBody>
                    <a:bodyPr/>
                    <a:lstStyle/>
                    <a:p>
                      <a:r>
                        <a:rPr lang="en-US" sz="2800" dirty="0"/>
                        <a:t>Fecal Coliform*</a:t>
                      </a:r>
                    </a:p>
                  </a:txBody>
                  <a:tcPr/>
                </a:tc>
                <a:tc rowSpan="2">
                  <a:txBody>
                    <a:bodyPr/>
                    <a:lstStyle/>
                    <a:p>
                      <a:pPr algn="ctr"/>
                      <a:r>
                        <a:rPr lang="en-US" sz="2800" dirty="0"/>
                        <a:t>colonies/100 mL</a:t>
                      </a:r>
                    </a:p>
                  </a:txBody>
                  <a:tcPr anchor="ctr"/>
                </a:tc>
                <a:tc>
                  <a:txBody>
                    <a:bodyPr/>
                    <a:lstStyle/>
                    <a:p>
                      <a:pPr algn="r"/>
                      <a:r>
                        <a:rPr lang="en-US" sz="2800" dirty="0"/>
                        <a:t>15,038</a:t>
                      </a:r>
                    </a:p>
                  </a:txBody>
                  <a:tcPr/>
                </a:tc>
                <a:extLst>
                  <a:ext uri="{0D108BD9-81ED-4DB2-BD59-A6C34878D82A}">
                    <a16:rowId xmlns:a16="http://schemas.microsoft.com/office/drawing/2014/main" val="3341296195"/>
                  </a:ext>
                </a:extLst>
              </a:tr>
              <a:tr h="528901">
                <a:tc>
                  <a:txBody>
                    <a:bodyPr/>
                    <a:lstStyle/>
                    <a:p>
                      <a:r>
                        <a:rPr lang="en-US" sz="2800" dirty="0"/>
                        <a:t>Fecal Streptococci*</a:t>
                      </a:r>
                    </a:p>
                  </a:txBody>
                  <a:tcPr/>
                </a:tc>
                <a:tc vMerge="1">
                  <a:txBody>
                    <a:bodyPr/>
                    <a:lstStyle/>
                    <a:p>
                      <a:endParaRPr lang="en-US" sz="2800" dirty="0"/>
                    </a:p>
                  </a:txBody>
                  <a:tcPr/>
                </a:tc>
                <a:tc>
                  <a:txBody>
                    <a:bodyPr/>
                    <a:lstStyle/>
                    <a:p>
                      <a:pPr algn="r"/>
                      <a:r>
                        <a:rPr lang="en-US" sz="2800" dirty="0"/>
                        <a:t>35,351</a:t>
                      </a:r>
                    </a:p>
                  </a:txBody>
                  <a:tcPr/>
                </a:tc>
                <a:extLst>
                  <a:ext uri="{0D108BD9-81ED-4DB2-BD59-A6C34878D82A}">
                    <a16:rowId xmlns:a16="http://schemas.microsoft.com/office/drawing/2014/main" val="2479904649"/>
                  </a:ext>
                </a:extLst>
              </a:tr>
            </a:tbl>
          </a:graphicData>
        </a:graphic>
      </p:graphicFrame>
      <p:sp>
        <p:nvSpPr>
          <p:cNvPr id="7" name="Content Placeholder 5">
            <a:extLst>
              <a:ext uri="{FF2B5EF4-FFF2-40B4-BE49-F238E27FC236}">
                <a16:creationId xmlns:a16="http://schemas.microsoft.com/office/drawing/2014/main" id="{E85EFD3C-AB5C-46E7-9BEF-39167751E5BF}"/>
              </a:ext>
            </a:extLst>
          </p:cNvPr>
          <p:cNvSpPr txBox="1">
            <a:spLocks/>
          </p:cNvSpPr>
          <p:nvPr/>
        </p:nvSpPr>
        <p:spPr>
          <a:xfrm>
            <a:off x="1290303" y="9019053"/>
            <a:ext cx="9603859" cy="528977"/>
          </a:xfrm>
          <a:prstGeom prst="rect">
            <a:avLst/>
          </a:prstGeom>
        </p:spPr>
        <p:txBody>
          <a:bodyPr vert="horz" lIns="91440" tIns="45720" rIns="91440" bIns="45720" rtlCol="0">
            <a:normAutofit/>
          </a:bodyPr>
          <a:lstStyle>
            <a:lvl1pPr marL="342900" indent="-342900" algn="l" defTabSz="1371600" rtl="0" eaLnBrk="1" latinLnBrk="0" hangingPunct="1">
              <a:lnSpc>
                <a:spcPct val="90000"/>
              </a:lnSpc>
              <a:spcBef>
                <a:spcPts val="2400"/>
              </a:spcBef>
              <a:buClr>
                <a:schemeClr val="tx1"/>
              </a:buClr>
              <a:buSzPct val="80000"/>
              <a:buFont typeface="Arial" panose="020B0604020202020204" pitchFamily="34" charset="0"/>
              <a:buChar char="•"/>
              <a:defRPr sz="40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Clr>
                <a:schemeClr val="tx1"/>
              </a:buClr>
              <a:buSzPct val="80000"/>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Clr>
                <a:schemeClr val="tx1"/>
              </a:buClr>
              <a:buSzPct val="80000"/>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Clr>
                <a:schemeClr val="tx1"/>
              </a:buClr>
              <a:buSzPct val="80000"/>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Clr>
                <a:schemeClr val="tx1"/>
              </a:buClr>
              <a:buSzPct val="80000"/>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buNone/>
            </a:pPr>
            <a:r>
              <a:rPr lang="en-US" sz="1200" dirty="0"/>
              <a:t>Source: Center for Watershed Protection (CWP), Impacts of Impervious Cover on Aquatic Systems, Watershed Protection Research Monograph No.1, 	Center for Watershed Protection, Ellicott City, MD, March 2003. </a:t>
            </a:r>
            <a:endParaRPr lang="en-US" sz="2800" dirty="0"/>
          </a:p>
        </p:txBody>
      </p:sp>
      <p:sp>
        <p:nvSpPr>
          <p:cNvPr id="5" name="TextBox 4">
            <a:extLst>
              <a:ext uri="{FF2B5EF4-FFF2-40B4-BE49-F238E27FC236}">
                <a16:creationId xmlns:a16="http://schemas.microsoft.com/office/drawing/2014/main" id="{F68DBCB2-180F-4328-8538-A696EB3D1D12}"/>
              </a:ext>
            </a:extLst>
          </p:cNvPr>
          <p:cNvSpPr txBox="1"/>
          <p:nvPr/>
        </p:nvSpPr>
        <p:spPr>
          <a:xfrm>
            <a:off x="12164142" y="3179565"/>
            <a:ext cx="5155514" cy="2246769"/>
          </a:xfrm>
          <a:prstGeom prst="rect">
            <a:avLst/>
          </a:prstGeom>
          <a:noFill/>
          <a:ln>
            <a:solidFill>
              <a:srgbClr val="000000"/>
            </a:solidFill>
          </a:ln>
        </p:spPr>
        <p:txBody>
          <a:bodyPr wrap="square" rtlCol="0">
            <a:spAutoFit/>
          </a:bodyPr>
          <a:lstStyle/>
          <a:p>
            <a:r>
              <a:rPr lang="en-US" sz="2800" dirty="0"/>
              <a:t>* Temperature is not accounted for in SWMM Water Quality modeling and therefore Biological and Chemical Oxygen Demand may not be modeled accurately</a:t>
            </a:r>
          </a:p>
        </p:txBody>
      </p:sp>
    </p:spTree>
    <p:extLst>
      <p:ext uri="{BB962C8B-B14F-4D97-AF65-F5344CB8AC3E}">
        <p14:creationId xmlns:p14="http://schemas.microsoft.com/office/powerpoint/2010/main" val="3525156210"/>
      </p:ext>
    </p:extLst>
  </p:cSld>
  <p:clrMapOvr>
    <a:masterClrMapping/>
  </p:clrMapOvr>
</p:sld>
</file>

<file path=ppt/theme/theme1.xml><?xml version="1.0" encoding="utf-8"?>
<a:theme xmlns:a="http://schemas.openxmlformats.org/drawingml/2006/main" name="Office Theme">
  <a:themeElements>
    <a:clrScheme name="CHI">
      <a:dk1>
        <a:srgbClr val="54636A"/>
      </a:dk1>
      <a:lt1>
        <a:srgbClr val="FFFFFF"/>
      </a:lt1>
      <a:dk2>
        <a:srgbClr val="005B9E"/>
      </a:dk2>
      <a:lt2>
        <a:srgbClr val="AAB1B5"/>
      </a:lt2>
      <a:accent1>
        <a:srgbClr val="13B2CC"/>
      </a:accent1>
      <a:accent2>
        <a:srgbClr val="71CDE8"/>
      </a:accent2>
      <a:accent3>
        <a:srgbClr val="D27128"/>
      </a:accent3>
      <a:accent4>
        <a:srgbClr val="963479"/>
      </a:accent4>
      <a:accent5>
        <a:srgbClr val="72573E"/>
      </a:accent5>
      <a:accent6>
        <a:srgbClr val="386411"/>
      </a:accent6>
      <a:hlink>
        <a:srgbClr val="13B2CC"/>
      </a:hlink>
      <a:folHlink>
        <a:srgbClr val="13B2CC"/>
      </a:folHlink>
    </a:clrScheme>
    <a:fontScheme name="CHI">
      <a:majorFont>
        <a:latin typeface="Calibri Light"/>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56EEC23E2A73B4FB88E2805E2DF1AB5" ma:contentTypeVersion="15" ma:contentTypeDescription="Create a new document." ma:contentTypeScope="" ma:versionID="1a5d7d225ac085a05c15be8def7905c4">
  <xsd:schema xmlns:xsd="http://www.w3.org/2001/XMLSchema" xmlns:xs="http://www.w3.org/2001/XMLSchema" xmlns:p="http://schemas.microsoft.com/office/2006/metadata/properties" xmlns:ns1="http://schemas.microsoft.com/sharepoint/v3" xmlns:ns2="4ffa91fb-a0ff-4ac5-b2db-65c790d184a4" xmlns:ns3="http://schemas.microsoft.com/sharepoint.v3" xmlns:ns4="http://schemas.microsoft.com/sharepoint/v3/fields" xmlns:ns5="051b7c6e-5b0e-436a-8619-f9f06d925ec6" xmlns:ns6="de44a4c5-6768-46e9-81df-7adefc98aa84" targetNamespace="http://schemas.microsoft.com/office/2006/metadata/properties" ma:root="true" ma:fieldsID="55559324a15b029e96ee4b5dc9f927d8" ns1:_="" ns2:_="" ns3:_="" ns4:_="" ns5:_="" ns6:_="">
    <xsd:import namespace="http://schemas.microsoft.com/sharepoint/v3"/>
    <xsd:import namespace="4ffa91fb-a0ff-4ac5-b2db-65c790d184a4"/>
    <xsd:import namespace="http://schemas.microsoft.com/sharepoint.v3"/>
    <xsd:import namespace="http://schemas.microsoft.com/sharepoint/v3/fields"/>
    <xsd:import namespace="051b7c6e-5b0e-436a-8619-f9f06d925ec6"/>
    <xsd:import namespace="de44a4c5-6768-46e9-81df-7adefc98aa84"/>
    <xsd:element name="properties">
      <xsd:complexType>
        <xsd:sequence>
          <xsd:element name="documentManagement">
            <xsd:complexType>
              <xsd:all>
                <xsd:element ref="ns2:Document_x0020_Creation_x0020_Date" minOccurs="0"/>
                <xsd:element ref="ns2:Creator" minOccurs="0"/>
                <xsd:element ref="ns2:EPA_x0020_Office" minOccurs="0"/>
                <xsd:element ref="ns2:Record" minOccurs="0"/>
                <xsd:element ref="ns3:CategoryDescription" minOccurs="0"/>
                <xsd:element ref="ns2:Identifier" minOccurs="0"/>
                <xsd:element ref="ns2:EPA_x0020_Contributor" minOccurs="0"/>
                <xsd:element ref="ns2:External_x0020_Contributor" minOccurs="0"/>
                <xsd:element ref="ns4:_Coverage" minOccurs="0"/>
                <xsd:element ref="ns2:EPA_x0020_Related_x0020_Documents" minOccurs="0"/>
                <xsd:element ref="ns4:_Source" minOccurs="0"/>
                <xsd:element ref="ns2:Rights" minOccurs="0"/>
                <xsd:element ref="ns1:Language" minOccurs="0"/>
                <xsd:element ref="ns2:j747ac98061d40f0aa7bd47e1db5675d" minOccurs="0"/>
                <xsd:element ref="ns2:TaxKeywordTaxHTField" minOccurs="0"/>
                <xsd:element ref="ns2:TaxCatchAllLabel" minOccurs="0"/>
                <xsd:element ref="ns2:TaxCatchAll" minOccurs="0"/>
                <xsd:element ref="ns5:MediaServiceMetadata" minOccurs="0"/>
                <xsd:element ref="ns5:MediaServiceFastMetadata" minOccurs="0"/>
                <xsd:element ref="ns5:MediaServiceObjectDetectorVersions" minOccurs="0"/>
                <xsd:element ref="ns5:MediaServiceSearchProperties" minOccurs="0"/>
                <xsd:element ref="ns5:lcf76f155ced4ddcb4097134ff3c332f" minOccurs="0"/>
                <xsd:element ref="ns5:MediaServiceOCR" minOccurs="0"/>
                <xsd:element ref="ns5:MediaServiceGenerationTime" minOccurs="0"/>
                <xsd:element ref="ns5:MediaServiceEventHashCode" minOccurs="0"/>
                <xsd:element ref="ns6:SharedWithUsers" minOccurs="0"/>
                <xsd:element ref="ns6:SharedWithDetails" minOccurs="0"/>
                <xsd:element ref="ns5:MediaServiceDateTaken" minOccurs="0"/>
                <xsd:element ref="ns5: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Language" ma:index="17" nillable="true" ma:displayName="Language" ma:default="English" ma:description="Select the document language from the drop down." ma:format="Dropdown" ma:internalName="Language" ma:readOnly="false">
      <xsd:simpleType>
        <xsd:restriction base="dms:Choice">
          <xsd:enumeration value="Arabic (Saudi Arabia)"/>
          <xsd:enumeration value="Bulgarian (Bulgaria)"/>
          <xsd:enumeration value="Chinese (Hong Kong S.A.R.)"/>
          <xsd:enumeration value="Chinese (People's Republic of China)"/>
          <xsd:enumeration value="Chinese (Taiwan)"/>
          <xsd:enumeration value="Croatian (Croatia)"/>
          <xsd:enumeration value="Czech (Czech Republic)"/>
          <xsd:enumeration value="Danish (Denmark)"/>
          <xsd:enumeration value="Dutch (Netherlands)"/>
          <xsd:enumeration value="English"/>
          <xsd:enumeration value="Estonian (Estonia)"/>
          <xsd:enumeration value="Finnish (Finland)"/>
          <xsd:enumeration value="French (France)"/>
          <xsd:enumeration value="German (Germany)"/>
          <xsd:enumeration value="Greek (Greece)"/>
          <xsd:enumeration value="Hebrew (Israel)"/>
          <xsd:enumeration value="Hindi (India)"/>
          <xsd:enumeration value="Hungarian (Hungary)"/>
          <xsd:enumeration value="Indonesian (Indonesia)"/>
          <xsd:enumeration value="Italian (Italy)"/>
          <xsd:enumeration value="Japanese (Japan)"/>
          <xsd:enumeration value="Korean (Korea)"/>
          <xsd:enumeration value="Latvian (Latvia)"/>
          <xsd:enumeration value="Lithuanian (Lithuania)"/>
          <xsd:enumeration value="Malay (Malaysia)"/>
          <xsd:enumeration value="Norwegian (Bokmal) (Norway)"/>
          <xsd:enumeration value="Polish (Poland)"/>
          <xsd:enumeration value="Portuguese (Brazil)"/>
          <xsd:enumeration value="Portuguese (Portugal)"/>
          <xsd:enumeration value="Romanian (Romania)"/>
          <xsd:enumeration value="Russian (Russia)"/>
          <xsd:enumeration value="Serbian (Latin) (Serbia)"/>
          <xsd:enumeration value="Slovak (Slovakia)"/>
          <xsd:enumeration value="Slovenian (Slovenia)"/>
          <xsd:enumeration value="Spanish (Spain)"/>
          <xsd:enumeration value="Swedish (Sweden)"/>
          <xsd:enumeration value="Thai (Thailand)"/>
          <xsd:enumeration value="Turkish (Turkey)"/>
          <xsd:enumeration value="Ukrainian (Ukraine)"/>
          <xsd:enumeration value="Urdu (Islamic Republic of Pakistan)"/>
          <xsd:enumeration value="Vietnamese (Vietnam)"/>
        </xsd:restriction>
      </xsd:simpleType>
    </xsd:element>
  </xsd:schema>
  <xsd:schema xmlns:xsd="http://www.w3.org/2001/XMLSchema" xmlns:xs="http://www.w3.org/2001/XMLSchema" xmlns:dms="http://schemas.microsoft.com/office/2006/documentManagement/types" xmlns:pc="http://schemas.microsoft.com/office/infopath/2007/PartnerControls" targetNamespace="4ffa91fb-a0ff-4ac5-b2db-65c790d184a4" elementFormDefault="qualified">
    <xsd:import namespace="http://schemas.microsoft.com/office/2006/documentManagement/types"/>
    <xsd:import namespace="http://schemas.microsoft.com/office/infopath/2007/PartnerControls"/>
    <xsd:element name="Document_x0020_Creation_x0020_Date" ma:index="2" nillable="true" ma:displayName="Document Date" ma:default="[today]" ma:description="Enter the date this document was last modified. The upload date has been entered by default." ma:format="DateOnly" ma:internalName="Document_x0020_Creation_x0020_Date" ma:readOnly="false">
      <xsd:simpleType>
        <xsd:restriction base="dms:DateTime"/>
      </xsd:simpleType>
    </xsd:element>
    <xsd:element name="Creator" ma:index="3" nillable="true" ma:displayName="Creator" ma:description="Enter the person primarily responsible for the document. The name of the person uploading the document has been entered by default." ma:list="UserInfo" ma:SharePointGroup="0" ma:internalName="Creato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PA_x0020_Office" ma:index="4" nillable="true" ma:displayName="EPA Office" ma:description="Enter the EPA organization primarily responsible for the document. The office of the person uploading the document has been entered by default." ma:internalName="EPA_x0020_Office" ma:readOnly="false">
      <xsd:simpleType>
        <xsd:restriction base="dms:Text">
          <xsd:maxLength value="255"/>
        </xsd:restriction>
      </xsd:simpleType>
    </xsd:element>
    <xsd:element name="Record" ma:index="5" nillable="true" ma:displayName="Record" ma:default="Shared" ma:description="For documents that provide evidence of EPA decisions and actions, select &quot;Shared&quot; (open access) or &quot;Private&quot; (restricted access)." ma:format="Dropdown" ma:internalName="Record" ma:readOnly="false">
      <xsd:simpleType>
        <xsd:restriction base="dms:Choice">
          <xsd:enumeration value="None"/>
          <xsd:enumeration value="Shared"/>
          <xsd:enumeration value="Private"/>
        </xsd:restriction>
      </xsd:simpleType>
    </xsd:element>
    <xsd:element name="Identifier" ma:index="9" nillable="true" ma:displayName="Identifier" ma:description="Enter all EPA identification numbers applicable to this document, one on each line." ma:internalName="Identifier" ma:readOnly="false">
      <xsd:simpleType>
        <xsd:restriction base="dms:Note">
          <xsd:maxLength value="255"/>
        </xsd:restriction>
      </xsd:simpleType>
    </xsd:element>
    <xsd:element name="EPA_x0020_Contributor" ma:index="11" nillable="true" ma:displayName="EPA Contributor" ma:description="Enter an EPA person who contributed to the creation of the document but is not the primary author." ma:list="UserInfo" ma:SharePointGroup="0" ma:internalName="EPA_x0020_Contributo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Contributor" ma:index="12" nillable="true" ma:displayName="External Contributor" ma:description="Enter a non-EPA person who contributed to the creation of the document but is not the primary author." ma:internalName="External_x0020_Contributor" ma:readOnly="false">
      <xsd:simpleType>
        <xsd:restriction base="dms:Note">
          <xsd:maxLength value="255"/>
        </xsd:restriction>
      </xsd:simpleType>
    </xsd:element>
    <xsd:element name="EPA_x0020_Related_x0020_Documents" ma:index="14" nillable="true" ma:displayName="Other Related Documents" ma:description="Enter any related document." ma:internalName="EPA_x0020_Related_x0020_Documents" ma:readOnly="false">
      <xsd:simpleType>
        <xsd:restriction base="dms:Note">
          <xsd:maxLength value="255"/>
        </xsd:restriction>
      </xsd:simpleType>
    </xsd:element>
    <xsd:element name="Rights" ma:index="16" nillable="true" ma:displayName="Rights" ma:description="Enter information about intellectual property rights held over the document (e.g. copyright, patent, trademark)." ma:internalName="Rights" ma:readOnly="false">
      <xsd:simpleType>
        <xsd:restriction base="dms:Note">
          <xsd:maxLength value="255"/>
        </xsd:restriction>
      </xsd:simpleType>
    </xsd:element>
    <xsd:element name="j747ac98061d40f0aa7bd47e1db5675d" ma:index="19" nillable="true" ma:taxonomy="true" ma:internalName="j747ac98061d40f0aa7bd47e1db5675d" ma:taxonomyFieldName="Document_x0020_Type" ma:displayName="Document Type" ma:readOnly="false" ma:default="" ma:fieldId="{3747ac98-061d-40f0-aa7b-d47e1db5675d}" ma:sspId="29f62856-1543-49d4-a736-4569d363f533" ma:termSetId="e06cd6a9-a175-4da0-81cb-8dba7aa394ab" ma:anchorId="00000000-0000-0000-0000-000000000000" ma:open="false" ma:isKeyword="false">
      <xsd:complexType>
        <xsd:sequence>
          <xsd:element ref="pc:Terms" minOccurs="0" maxOccurs="1"/>
        </xsd:sequence>
      </xsd:complexType>
    </xsd:element>
    <xsd:element name="TaxKeywordTaxHTField" ma:index="21" nillable="true" ma:taxonomy="true" ma:internalName="TaxKeywordTaxHTField" ma:taxonomyFieldName="TaxKeyword" ma:displayName="Enterprise Keywords" ma:readOnly="false" ma:fieldId="{23f27201-bee3-471e-b2e7-b64fd8b7ca38}" ma:taxonomyMulti="true" ma:sspId="29f62856-1543-49d4-a736-4569d363f533" ma:termSetId="00000000-0000-0000-0000-000000000000" ma:anchorId="00000000-0000-0000-0000-000000000000" ma:open="true" ma:isKeyword="true">
      <xsd:complexType>
        <xsd:sequence>
          <xsd:element ref="pc:Terms" minOccurs="0" maxOccurs="1"/>
        </xsd:sequence>
      </xsd:complexType>
    </xsd:element>
    <xsd:element name="TaxCatchAllLabel" ma:index="23" nillable="true" ma:displayName="Taxonomy Catch All Column1" ma:hidden="true" ma:list="{08dab89d-2c07-4cca-8934-4d8b97467039}" ma:internalName="TaxCatchAllLabel" ma:readOnly="true" ma:showField="CatchAllDataLabel" ma:web="de44a4c5-6768-46e9-81df-7adefc98aa84">
      <xsd:complexType>
        <xsd:complexContent>
          <xsd:extension base="dms:MultiChoiceLookup">
            <xsd:sequence>
              <xsd:element name="Value" type="dms:Lookup" maxOccurs="unbounded" minOccurs="0" nillable="true"/>
            </xsd:sequence>
          </xsd:extension>
        </xsd:complexContent>
      </xsd:complexType>
    </xsd:element>
    <xsd:element name="TaxCatchAll" ma:index="24" nillable="true" ma:displayName="Taxonomy Catch All Column" ma:hidden="true" ma:list="{08dab89d-2c07-4cca-8934-4d8b97467039}" ma:internalName="TaxCatchAll" ma:showField="CatchAllData" ma:web="de44a4c5-6768-46e9-81df-7adefc98aa84">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CategoryDescription" ma:index="6" nillable="true" ma:displayName="Description" ma:description="Enter a brief description." ma:internalName="CategoryDescription"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Coverage" ma:index="13" nillable="true" ma:displayName="Coverage" ma:description="Enter the geographic location, jurisdiction, or time period for which the document is relevant." ma:internalName="_Coverage" ma:readOnly="false">
      <xsd:simpleType>
        <xsd:restriction base="dms:Text">
          <xsd:maxLength value="255"/>
        </xsd:restriction>
      </xsd:simpleType>
    </xsd:element>
    <xsd:element name="_Source" ma:index="15" nillable="true" ma:displayName="Source" ma:description="Enter a source from which the document is derived." ma:internalName="_Source"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51b7c6e-5b0e-436a-8619-f9f06d925ec6" elementFormDefault="qualified">
    <xsd:import namespace="http://schemas.microsoft.com/office/2006/documentManagement/types"/>
    <xsd:import namespace="http://schemas.microsoft.com/office/infopath/2007/PartnerControls"/>
    <xsd:element name="MediaServiceMetadata" ma:index="28" nillable="true" ma:displayName="MediaServiceMetadata" ma:hidden="true" ma:internalName="MediaServiceMetadata" ma:readOnly="true">
      <xsd:simpleType>
        <xsd:restriction base="dms:Note"/>
      </xsd:simpleType>
    </xsd:element>
    <xsd:element name="MediaServiceFastMetadata" ma:index="29" nillable="true" ma:displayName="MediaServiceFastMetadata" ma:hidden="true" ma:internalName="MediaServiceFastMetadata" ma:readOnly="true">
      <xsd:simpleType>
        <xsd:restriction base="dms:Note"/>
      </xsd:simpleType>
    </xsd:element>
    <xsd:element name="MediaServiceObjectDetectorVersions" ma:index="30" nillable="true" ma:displayName="MediaServiceObjectDetectorVersions" ma:hidden="true" ma:indexed="true" ma:internalName="MediaServiceObjectDetectorVersions" ma:readOnly="true">
      <xsd:simpleType>
        <xsd:restriction base="dms:Text"/>
      </xsd:simpleType>
    </xsd:element>
    <xsd:element name="MediaServiceSearchProperties" ma:index="31" nillable="true" ma:displayName="MediaServiceSearchProperties" ma:hidden="true" ma:internalName="MediaServiceSearchProperties" ma:readOnly="true">
      <xsd:simpleType>
        <xsd:restriction base="dms:Note"/>
      </xsd:simpleType>
    </xsd:element>
    <xsd:element name="lcf76f155ced4ddcb4097134ff3c332f" ma:index="33" nillable="true" ma:taxonomy="true" ma:internalName="lcf76f155ced4ddcb4097134ff3c332f" ma:taxonomyFieldName="MediaServiceImageTags" ma:displayName="Image Tags" ma:readOnly="false" ma:fieldId="{5cf76f15-5ced-4ddc-b409-7134ff3c332f}" ma:taxonomyMulti="true" ma:sspId="29f62856-1543-49d4-a736-4569d363f533" ma:termSetId="09814cd3-568e-fe90-9814-8d621ff8fb84" ma:anchorId="fba54fb3-c3e1-fe81-a776-ca4b69148c4d" ma:open="true" ma:isKeyword="false">
      <xsd:complexType>
        <xsd:sequence>
          <xsd:element ref="pc:Terms" minOccurs="0" maxOccurs="1"/>
        </xsd:sequence>
      </xsd:complexType>
    </xsd:element>
    <xsd:element name="MediaServiceOCR" ma:index="34" nillable="true" ma:displayName="Extracted Text" ma:internalName="MediaServiceOCR" ma:readOnly="true">
      <xsd:simpleType>
        <xsd:restriction base="dms:Note">
          <xsd:maxLength value="255"/>
        </xsd:restriction>
      </xsd:simpleType>
    </xsd:element>
    <xsd:element name="MediaServiceGenerationTime" ma:index="35" nillable="true" ma:displayName="MediaServiceGenerationTime" ma:hidden="true" ma:internalName="MediaServiceGenerationTime" ma:readOnly="true">
      <xsd:simpleType>
        <xsd:restriction base="dms:Text"/>
      </xsd:simpleType>
    </xsd:element>
    <xsd:element name="MediaServiceEventHashCode" ma:index="36" nillable="true" ma:displayName="MediaServiceEventHashCode" ma:hidden="true" ma:internalName="MediaServiceEventHashCode" ma:readOnly="true">
      <xsd:simpleType>
        <xsd:restriction base="dms:Text"/>
      </xsd:simpleType>
    </xsd:element>
    <xsd:element name="MediaServiceDateTaken" ma:index="39" nillable="true" ma:displayName="MediaServiceDateTaken" ma:hidden="true" ma:indexed="true" ma:internalName="MediaServiceDateTaken" ma:readOnly="true">
      <xsd:simpleType>
        <xsd:restriction base="dms:Text"/>
      </xsd:simpleType>
    </xsd:element>
    <xsd:element name="MediaLengthInSeconds" ma:index="4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e44a4c5-6768-46e9-81df-7adefc98aa84" elementFormDefault="qualified">
    <xsd:import namespace="http://schemas.microsoft.com/office/2006/documentManagement/types"/>
    <xsd:import namespace="http://schemas.microsoft.com/office/infopath/2007/PartnerControls"/>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5"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haredContentType xmlns="Microsoft.SharePoint.Taxonomy.ContentTypeSync" SourceId="29f62856-1543-49d4-a736-4569d363f533" ContentTypeId="0x0101" PreviousValue="false"/>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Record xmlns="4ffa91fb-a0ff-4ac5-b2db-65c790d184a4">Shared</Record>
    <Document_x0020_Creation_x0020_Date xmlns="4ffa91fb-a0ff-4ac5-b2db-65c790d184a4">2025-05-15T21:33:31+00:00</Document_x0020_Creation_x0020_Date>
    <Language xmlns="http://schemas.microsoft.com/sharepoint/v3">English</Language>
    <_Source xmlns="http://schemas.microsoft.com/sharepoint/v3/fields" xsi:nil="true"/>
    <j747ac98061d40f0aa7bd47e1db5675d xmlns="4ffa91fb-a0ff-4ac5-b2db-65c790d184a4">
      <Terms xmlns="http://schemas.microsoft.com/office/infopath/2007/PartnerControls"/>
    </j747ac98061d40f0aa7bd47e1db5675d>
    <External_x0020_Contributor xmlns="4ffa91fb-a0ff-4ac5-b2db-65c790d184a4" xsi:nil="true"/>
    <TaxKeywordTaxHTField xmlns="4ffa91fb-a0ff-4ac5-b2db-65c790d184a4">
      <Terms xmlns="http://schemas.microsoft.com/office/infopath/2007/PartnerControls"/>
    </TaxKeywordTaxHTField>
    <Rights xmlns="4ffa91fb-a0ff-4ac5-b2db-65c790d184a4" xsi:nil="true"/>
    <EPA_x0020_Office xmlns="4ffa91fb-a0ff-4ac5-b2db-65c790d184a4" xsi:nil="true"/>
    <CategoryDescription xmlns="http://schemas.microsoft.com/sharepoint.v3" xsi:nil="true"/>
    <Identifier xmlns="4ffa91fb-a0ff-4ac5-b2db-65c790d184a4" xsi:nil="true"/>
    <_Coverage xmlns="http://schemas.microsoft.com/sharepoint/v3/fields" xsi:nil="true"/>
    <Creator xmlns="4ffa91fb-a0ff-4ac5-b2db-65c790d184a4">
      <UserInfo>
        <DisplayName/>
        <AccountId xsi:nil="true"/>
        <AccountType/>
      </UserInfo>
    </Creator>
    <EPA_x0020_Related_x0020_Documents xmlns="4ffa91fb-a0ff-4ac5-b2db-65c790d184a4" xsi:nil="true"/>
    <lcf76f155ced4ddcb4097134ff3c332f xmlns="051b7c6e-5b0e-436a-8619-f9f06d925ec6">
      <Terms xmlns="http://schemas.microsoft.com/office/infopath/2007/PartnerControls"/>
    </lcf76f155ced4ddcb4097134ff3c332f>
    <EPA_x0020_Contributor xmlns="4ffa91fb-a0ff-4ac5-b2db-65c790d184a4">
      <UserInfo>
        <DisplayName/>
        <AccountId xsi:nil="true"/>
        <AccountType/>
      </UserInfo>
    </EPA_x0020_Contributor>
    <TaxCatchAll xmlns="4ffa91fb-a0ff-4ac5-b2db-65c790d184a4" xsi:nil="true"/>
  </documentManagement>
</p:properties>
</file>

<file path=customXml/itemProps1.xml><?xml version="1.0" encoding="utf-8"?>
<ds:datastoreItem xmlns:ds="http://schemas.openxmlformats.org/officeDocument/2006/customXml" ds:itemID="{771E3C3D-E396-47DE-9F44-4D63D88DD875}"/>
</file>

<file path=customXml/itemProps2.xml><?xml version="1.0" encoding="utf-8"?>
<ds:datastoreItem xmlns:ds="http://schemas.openxmlformats.org/officeDocument/2006/customXml" ds:itemID="{9FE87691-4810-4DE1-BF75-DDC98D73ABB5}"/>
</file>

<file path=customXml/itemProps3.xml><?xml version="1.0" encoding="utf-8"?>
<ds:datastoreItem xmlns:ds="http://schemas.openxmlformats.org/officeDocument/2006/customXml" ds:itemID="{7338E533-520A-4718-BD16-F167B467B479}"/>
</file>

<file path=customXml/itemProps4.xml><?xml version="1.0" encoding="utf-8"?>
<ds:datastoreItem xmlns:ds="http://schemas.openxmlformats.org/officeDocument/2006/customXml" ds:itemID="{8B7AA768-E73B-4E6E-BDAC-BA3AC7D32551}"/>
</file>

<file path=docProps/app.xml><?xml version="1.0" encoding="utf-8"?>
<Properties xmlns="http://schemas.openxmlformats.org/officeDocument/2006/extended-properties" xmlns:vt="http://schemas.openxmlformats.org/officeDocument/2006/docPropsVTypes">
  <Template/>
  <TotalTime>16107</TotalTime>
  <Words>5265</Words>
  <Application>Microsoft Office PowerPoint</Application>
  <PresentationFormat>Custom</PresentationFormat>
  <Paragraphs>725</Paragraphs>
  <Slides>67</Slides>
  <Notes>67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67</vt:i4>
      </vt:variant>
    </vt:vector>
  </HeadingPairs>
  <TitlesOfParts>
    <vt:vector size="77" baseType="lpstr">
      <vt:lpstr>Aptos</vt:lpstr>
      <vt:lpstr>Aptos Display</vt:lpstr>
      <vt:lpstr>Arial</vt:lpstr>
      <vt:lpstr>Calibri</vt:lpstr>
      <vt:lpstr>Calibri Light</vt:lpstr>
      <vt:lpstr>Cambria Math</vt:lpstr>
      <vt:lpstr>Courier New</vt:lpstr>
      <vt:lpstr>Times New Roman</vt:lpstr>
      <vt:lpstr>Office Theme</vt:lpstr>
      <vt:lpstr>1_Office Theme</vt:lpstr>
      <vt:lpstr>Water  Quality Modeling</vt:lpstr>
      <vt:lpstr>Outline</vt:lpstr>
      <vt:lpstr>Urban Runoff  Quality</vt:lpstr>
      <vt:lpstr>Common Pollutants in Stormwater</vt:lpstr>
      <vt:lpstr>Substances in Flowing Water</vt:lpstr>
      <vt:lpstr>Sediment</vt:lpstr>
      <vt:lpstr>TSS – One Size Does Not Describe All</vt:lpstr>
      <vt:lpstr>PowerPoint Presentation</vt:lpstr>
      <vt:lpstr>Typical Urban Runoff Event Mean Concentrations</vt:lpstr>
      <vt:lpstr>Quantifying Quantity and Quality</vt:lpstr>
      <vt:lpstr>Event Mean Concentration</vt:lpstr>
      <vt:lpstr>Pollutant Load</vt:lpstr>
      <vt:lpstr>SWMM5 Water  Quality Processes</vt:lpstr>
      <vt:lpstr>SWMM Process Schematic</vt:lpstr>
      <vt:lpstr>Water Quality Processes</vt:lpstr>
      <vt:lpstr>SWMM5.2 Input File Sections</vt:lpstr>
      <vt:lpstr>SWMM5 Water Quality Capabilities</vt:lpstr>
      <vt:lpstr>Typical SWMM Water Quality Set Up</vt:lpstr>
      <vt:lpstr>Water Quality Units</vt:lpstr>
      <vt:lpstr>Pollutant Input Parameters</vt:lpstr>
      <vt:lpstr>Pollutant Input Parameters (continued)</vt:lpstr>
      <vt:lpstr>Pollutant Land Uses</vt:lpstr>
      <vt:lpstr>Pollutant Land Uses (continued)</vt:lpstr>
      <vt:lpstr>Surface Buildup  and Washoff</vt:lpstr>
      <vt:lpstr>Dry Weather Buildup on Subcatchments</vt:lpstr>
      <vt:lpstr>Tracking Buildup Loads</vt:lpstr>
      <vt:lpstr>Buildup Load Examples</vt:lpstr>
      <vt:lpstr>SWMM5 Pollutant Buildup</vt:lpstr>
      <vt:lpstr>Comparison of Dynamic Buildup Functions</vt:lpstr>
      <vt:lpstr>Another Buildup Load Example</vt:lpstr>
      <vt:lpstr>Important Note</vt:lpstr>
      <vt:lpstr>Street Sweeping Removal</vt:lpstr>
      <vt:lpstr>Example Linear Buildup and Street Sweeping</vt:lpstr>
      <vt:lpstr>Guidance</vt:lpstr>
      <vt:lpstr>Wet Weather Washoff from Subcatchments</vt:lpstr>
      <vt:lpstr>SWMM5 Pollutant Washoff</vt:lpstr>
      <vt:lpstr>EMC Washoff</vt:lpstr>
      <vt:lpstr>RC Washoff</vt:lpstr>
      <vt:lpstr>EXP Washoff</vt:lpstr>
      <vt:lpstr>Comparison of Washoff Functions</vt:lpstr>
      <vt:lpstr>Comparison of Washoff Functions (continued)</vt:lpstr>
      <vt:lpstr>Comparison of Washoff Functions (continued)</vt:lpstr>
      <vt:lpstr>Hydraulic Inputs for Water Quality</vt:lpstr>
      <vt:lpstr>Routing and  Treatment</vt:lpstr>
      <vt:lpstr>Advection, Dispersion, Reaction</vt:lpstr>
      <vt:lpstr>1-D Advection Dispersion Equation</vt:lpstr>
      <vt:lpstr>SWMM5 Assumptions &amp; Limitations</vt:lpstr>
      <vt:lpstr>Instantaneous Complete Mixing at Junctions</vt:lpstr>
      <vt:lpstr>Complete Mixing in Storage Junctions</vt:lpstr>
      <vt:lpstr>Quality Routing Assumes Complete Mixing</vt:lpstr>
      <vt:lpstr>SWMM 5 Solution</vt:lpstr>
      <vt:lpstr>Routing for Links without Volume</vt:lpstr>
      <vt:lpstr>Treatment Expressions</vt:lpstr>
      <vt:lpstr>Water Quality Treatment</vt:lpstr>
      <vt:lpstr>Treatment Expressions</vt:lpstr>
      <vt:lpstr>Simple Treatment Expressions</vt:lpstr>
      <vt:lpstr>Example – No Treatment vs Fixed Removal</vt:lpstr>
      <vt:lpstr>Detailed Treatment Expressions</vt:lpstr>
      <vt:lpstr>Example – Step Function Removal</vt:lpstr>
      <vt:lpstr>SWMM Sediment Modeling</vt:lpstr>
      <vt:lpstr>Pond Design – Water Quality Treatment Volume</vt:lpstr>
      <vt:lpstr>Water Quality – Particulate Settling Parameters</vt:lpstr>
      <vt:lpstr>Particulate Settling Results</vt:lpstr>
      <vt:lpstr>Particulate Settling Results</vt:lpstr>
      <vt:lpstr>TSS Loading Summary</vt:lpstr>
      <vt:lpstr>Example Project Details…</vt:lpstr>
      <vt:lpstr>Thank you for your attention…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Rebecca Brebner</dc:creator>
  <cp:lastModifiedBy>Mike Gregory</cp:lastModifiedBy>
  <cp:revision>1070</cp:revision>
  <cp:lastPrinted>2019-02-22T19:34:48Z</cp:lastPrinted>
  <dcterms:created xsi:type="dcterms:W3CDTF">2018-02-14T20:41:23Z</dcterms:created>
  <dcterms:modified xsi:type="dcterms:W3CDTF">2025-05-07T20:45:19Z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0x010100F56EEC23E2A73B4FB88E2805E2DF1AB5</vt:lpwstr>
  </property>
  <property fmtid="{D5CDD505-2E9C-101B-9397-08002B2CF9AE}" pid="3" name="TaxKeyword">
    <vt:lpwstr/>
  </property>
</Properties>
</file>